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2" r:id="rId2"/>
    <p:sldId id="270" r:id="rId3"/>
    <p:sldId id="303" r:id="rId4"/>
    <p:sldId id="257" r:id="rId5"/>
    <p:sldId id="291" r:id="rId6"/>
    <p:sldId id="283" r:id="rId7"/>
    <p:sldId id="284" r:id="rId8"/>
    <p:sldId id="285" r:id="rId9"/>
    <p:sldId id="288" r:id="rId10"/>
    <p:sldId id="289" r:id="rId11"/>
    <p:sldId id="293" r:id="rId12"/>
    <p:sldId id="300" r:id="rId13"/>
    <p:sldId id="304" r:id="rId14"/>
    <p:sldId id="276" r:id="rId15"/>
    <p:sldId id="279" r:id="rId16"/>
    <p:sldId id="301" r:id="rId17"/>
    <p:sldId id="302" r:id="rId18"/>
  </p:sldIdLst>
  <p:sldSz cx="10801350" cy="8280400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450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9017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352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1803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725429" algn="l" defTabSz="109017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270515" algn="l" defTabSz="109017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815601" algn="l" defTabSz="109017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360687" algn="l" defTabSz="109017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8">
          <p15:clr>
            <a:srgbClr val="A4A3A4"/>
          </p15:clr>
        </p15:guide>
        <p15:guide id="2" pos="34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99FF33"/>
    <a:srgbClr val="0000FF"/>
    <a:srgbClr val="33CC33"/>
    <a:srgbClr val="FF3399"/>
    <a:srgbClr val="FF99FF"/>
    <a:srgbClr val="00FF00"/>
    <a:srgbClr val="FF0000"/>
    <a:srgbClr val="FF006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16" autoAdjust="0"/>
  </p:normalViewPr>
  <p:slideViewPr>
    <p:cSldViewPr>
      <p:cViewPr varScale="1">
        <p:scale>
          <a:sx n="58" d="100"/>
          <a:sy n="58" d="100"/>
        </p:scale>
        <p:origin x="1446" y="42"/>
      </p:cViewPr>
      <p:guideLst>
        <p:guide orient="horz" pos="2608"/>
        <p:guide pos="34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1492E-3C09-4B65-ADDE-C8017F9A03E0}" type="doc">
      <dgm:prSet loTypeId="urn:microsoft.com/office/officeart/2005/8/layout/cycle4#1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FFEE999-BDD8-4F91-B822-4B3C3C1E90C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Інформаційні стенди,  рекламні буклети,  дні відкритих дверей, інформація на сайті ДНЗ </a:t>
          </a:r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3A16FEC-3ADA-434D-BCB7-024385E9894F}" type="parTrans" cxnId="{07E18069-895E-47E9-ADDF-0FD8BB3D6D5C}">
      <dgm:prSet/>
      <dgm:spPr/>
      <dgm:t>
        <a:bodyPr/>
        <a:lstStyle/>
        <a:p>
          <a:endParaRPr lang="ru-RU"/>
        </a:p>
      </dgm:t>
    </dgm:pt>
    <dgm:pt modelId="{B367DF63-3171-4BEE-913F-270A26043386}" type="sibTrans" cxnId="{07E18069-895E-47E9-ADDF-0FD8BB3D6D5C}">
      <dgm:prSet/>
      <dgm:spPr/>
      <dgm:t>
        <a:bodyPr/>
        <a:lstStyle/>
        <a:p>
          <a:endParaRPr lang="ru-RU"/>
        </a:p>
      </dgm:t>
    </dgm:pt>
    <dgm:pt modelId="{2C18AE6D-F348-448D-A884-88651BE154A2}">
      <dgm:prSet phldrT="[Текст]" custT="1"/>
      <dgm:spPr/>
      <dgm:t>
        <a:bodyPr/>
        <a:lstStyle/>
        <a:p>
          <a:endParaRPr lang="uk-UA" sz="1400" dirty="0" smtClean="0">
            <a:latin typeface="Times New Roman" pitchFamily="18" charset="0"/>
            <a:cs typeface="Times New Roman" pitchFamily="18" charset="0"/>
          </a:endParaRPr>
        </a:p>
        <a:p>
          <a:endParaRPr lang="uk-UA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Застосування традиційних та нетрадиційних форм та методів роботи,наочних матеріалів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5311D90-7E97-4C98-AA20-11E904B9F9FA}" type="parTrans" cxnId="{7D8420A8-1D28-471E-B687-24E806501275}">
      <dgm:prSet/>
      <dgm:spPr/>
      <dgm:t>
        <a:bodyPr/>
        <a:lstStyle/>
        <a:p>
          <a:endParaRPr lang="ru-RU"/>
        </a:p>
      </dgm:t>
    </dgm:pt>
    <dgm:pt modelId="{92C29EDC-04D8-4744-9862-4FAD892626A9}" type="sibTrans" cxnId="{7D8420A8-1D28-471E-B687-24E806501275}">
      <dgm:prSet/>
      <dgm:spPr/>
      <dgm:t>
        <a:bodyPr/>
        <a:lstStyle/>
        <a:p>
          <a:endParaRPr lang="ru-RU"/>
        </a:p>
      </dgm:t>
    </dgm:pt>
    <dgm:pt modelId="{2308D107-3145-44AD-9A1B-49A101157918}">
      <dgm:prSet phldrT="[Текст]" phldr="1"/>
      <dgm:spPr/>
      <dgm:t>
        <a:bodyPr/>
        <a:lstStyle/>
        <a:p>
          <a:endParaRPr lang="ru-RU" dirty="0"/>
        </a:p>
      </dgm:t>
    </dgm:pt>
    <dgm:pt modelId="{9264547A-C61B-4E42-A808-38B9CF3F5169}" type="parTrans" cxnId="{E46B1110-DB10-485D-82FF-19F9012D6839}">
      <dgm:prSet/>
      <dgm:spPr/>
      <dgm:t>
        <a:bodyPr/>
        <a:lstStyle/>
        <a:p>
          <a:endParaRPr lang="ru-RU"/>
        </a:p>
      </dgm:t>
    </dgm:pt>
    <dgm:pt modelId="{7FCEF054-3564-4A59-947C-604D60F15150}" type="sibTrans" cxnId="{E46B1110-DB10-485D-82FF-19F9012D6839}">
      <dgm:prSet/>
      <dgm:spPr/>
      <dgm:t>
        <a:bodyPr/>
        <a:lstStyle/>
        <a:p>
          <a:endParaRPr lang="ru-RU"/>
        </a:p>
      </dgm:t>
    </dgm:pt>
    <dgm:pt modelId="{D20FE931-EFAE-47D5-8E0E-EB70A5476C2E}">
      <dgm:prSet phldrT="[Текст]" phldr="1"/>
      <dgm:spPr/>
      <dgm:t>
        <a:bodyPr/>
        <a:lstStyle/>
        <a:p>
          <a:endParaRPr lang="ru-RU" dirty="0"/>
        </a:p>
      </dgm:t>
    </dgm:pt>
    <dgm:pt modelId="{82AE0421-46BB-4CCC-8531-32DBB87F8BC4}" type="parTrans" cxnId="{8090A183-B128-42B5-BF67-117CCC671232}">
      <dgm:prSet/>
      <dgm:spPr/>
      <dgm:t>
        <a:bodyPr/>
        <a:lstStyle/>
        <a:p>
          <a:endParaRPr lang="ru-RU"/>
        </a:p>
      </dgm:t>
    </dgm:pt>
    <dgm:pt modelId="{7C36B076-2CD6-4F5E-9C57-D68F978E36E4}" type="sibTrans" cxnId="{8090A183-B128-42B5-BF67-117CCC671232}">
      <dgm:prSet/>
      <dgm:spPr/>
      <dgm:t>
        <a:bodyPr/>
        <a:lstStyle/>
        <a:p>
          <a:endParaRPr lang="ru-RU"/>
        </a:p>
      </dgm:t>
    </dgm:pt>
    <dgm:pt modelId="{0760C77D-9952-4212-8AB8-6D418D3C263B}">
      <dgm:prSet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Аналіз діяльності, планування подальшої роботи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3017D90-94E7-43DC-B6BA-45F3B6275CEF}" type="parTrans" cxnId="{301B547E-4C97-40A8-B66C-55569CD40496}">
      <dgm:prSet/>
      <dgm:spPr/>
      <dgm:t>
        <a:bodyPr/>
        <a:lstStyle/>
        <a:p>
          <a:endParaRPr lang="ru-RU"/>
        </a:p>
      </dgm:t>
    </dgm:pt>
    <dgm:pt modelId="{A27714B7-C250-4CAE-AC3F-E5D8C6361D70}" type="sibTrans" cxnId="{301B547E-4C97-40A8-B66C-55569CD40496}">
      <dgm:prSet/>
      <dgm:spPr/>
      <dgm:t>
        <a:bodyPr/>
        <a:lstStyle/>
        <a:p>
          <a:endParaRPr lang="ru-RU"/>
        </a:p>
      </dgm:t>
    </dgm:pt>
    <dgm:pt modelId="{733BADC1-9FFF-4CAE-B5C9-CDEB74A7C8E8}">
      <dgm:prSet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Спостереження, опитування. анкетування, тестування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94C4EF2-A1E7-474A-BF25-F87A0FE36749}" type="parTrans" cxnId="{689FD018-185E-4087-8314-EF9469F596E9}">
      <dgm:prSet/>
      <dgm:spPr/>
      <dgm:t>
        <a:bodyPr/>
        <a:lstStyle/>
        <a:p>
          <a:endParaRPr lang="ru-RU"/>
        </a:p>
      </dgm:t>
    </dgm:pt>
    <dgm:pt modelId="{6B2154F3-037C-4952-A497-EF62E516022E}" type="sibTrans" cxnId="{689FD018-185E-4087-8314-EF9469F596E9}">
      <dgm:prSet/>
      <dgm:spPr/>
      <dgm:t>
        <a:bodyPr/>
        <a:lstStyle/>
        <a:p>
          <a:endParaRPr lang="ru-RU"/>
        </a:p>
      </dgm:t>
    </dgm:pt>
    <dgm:pt modelId="{8F4B851D-7B55-44A4-AFED-557691DD4297}" type="pres">
      <dgm:prSet presAssocID="{F161492E-3C09-4B65-ADDE-C8017F9A03E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45CB4E-FBA8-4F3B-A3FA-A6FCE889B6C4}" type="pres">
      <dgm:prSet presAssocID="{F161492E-3C09-4B65-ADDE-C8017F9A03E0}" presName="children" presStyleCnt="0"/>
      <dgm:spPr/>
      <dgm:t>
        <a:bodyPr/>
        <a:lstStyle/>
        <a:p>
          <a:endParaRPr lang="ru-RU"/>
        </a:p>
      </dgm:t>
    </dgm:pt>
    <dgm:pt modelId="{CE190846-177F-44C2-9371-7FA9528CCC40}" type="pres">
      <dgm:prSet presAssocID="{F161492E-3C09-4B65-ADDE-C8017F9A03E0}" presName="childPlaceholder" presStyleCnt="0"/>
      <dgm:spPr/>
      <dgm:t>
        <a:bodyPr/>
        <a:lstStyle/>
        <a:p>
          <a:endParaRPr lang="ru-RU"/>
        </a:p>
      </dgm:t>
    </dgm:pt>
    <dgm:pt modelId="{FF6B01CC-8DE7-4E0C-AABD-E2CD117CCBDF}" type="pres">
      <dgm:prSet presAssocID="{F161492E-3C09-4B65-ADDE-C8017F9A03E0}" presName="circle" presStyleCnt="0"/>
      <dgm:spPr/>
      <dgm:t>
        <a:bodyPr/>
        <a:lstStyle/>
        <a:p>
          <a:endParaRPr lang="ru-RU"/>
        </a:p>
      </dgm:t>
    </dgm:pt>
    <dgm:pt modelId="{62FFECEA-4395-4F6B-B7C0-AE2D0CBA0163}" type="pres">
      <dgm:prSet presAssocID="{F161492E-3C09-4B65-ADDE-C8017F9A03E0}" presName="quadrant1" presStyleLbl="node1" presStyleIdx="0" presStyleCnt="4" custScaleX="96500" custScaleY="98363" custLinFactNeighborX="-1730" custLinFactNeighborY="-17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59214-C624-410A-B727-E0C860222C94}" type="pres">
      <dgm:prSet presAssocID="{F161492E-3C09-4B65-ADDE-C8017F9A03E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0AB42-23FA-41C7-8C72-7B509F4B7FBE}" type="pres">
      <dgm:prSet presAssocID="{F161492E-3C09-4B65-ADDE-C8017F9A03E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7EEA8-9287-4618-818A-756915AA91D5}" type="pres">
      <dgm:prSet presAssocID="{F161492E-3C09-4B65-ADDE-C8017F9A03E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B232A-02BC-4168-A02D-3503F375BD6A}" type="pres">
      <dgm:prSet presAssocID="{F161492E-3C09-4B65-ADDE-C8017F9A03E0}" presName="quadrantPlaceholder" presStyleCnt="0"/>
      <dgm:spPr/>
      <dgm:t>
        <a:bodyPr/>
        <a:lstStyle/>
        <a:p>
          <a:endParaRPr lang="ru-RU"/>
        </a:p>
      </dgm:t>
    </dgm:pt>
    <dgm:pt modelId="{47AE13D7-213C-48BB-ADE4-E4F1A30F5AD6}" type="pres">
      <dgm:prSet presAssocID="{F161492E-3C09-4B65-ADDE-C8017F9A03E0}" presName="center1" presStyleLbl="fgShp" presStyleIdx="0" presStyleCnt="2" custLinFactNeighborX="-2365" custLinFactNeighborY="10956"/>
      <dgm:spPr/>
      <dgm:t>
        <a:bodyPr/>
        <a:lstStyle/>
        <a:p>
          <a:endParaRPr lang="ru-RU"/>
        </a:p>
      </dgm:t>
    </dgm:pt>
    <dgm:pt modelId="{BCFFBCCC-CF9F-4056-8B1D-B6C4FDED7EBC}" type="pres">
      <dgm:prSet presAssocID="{F161492E-3C09-4B65-ADDE-C8017F9A03E0}" presName="center2" presStyleLbl="fgShp" presStyleIdx="1" presStyleCnt="2"/>
      <dgm:spPr/>
      <dgm:t>
        <a:bodyPr/>
        <a:lstStyle/>
        <a:p>
          <a:endParaRPr lang="ru-RU"/>
        </a:p>
      </dgm:t>
    </dgm:pt>
  </dgm:ptLst>
  <dgm:cxnLst>
    <dgm:cxn modelId="{0D094220-25B0-49ED-ACC2-477644139233}" type="presOf" srcId="{8FFEE999-BDD8-4F91-B822-4B3C3C1E90CF}" destId="{62FFECEA-4395-4F6B-B7C0-AE2D0CBA0163}" srcOrd="0" destOrd="0" presId="urn:microsoft.com/office/officeart/2005/8/layout/cycle4#1"/>
    <dgm:cxn modelId="{E46B1110-DB10-485D-82FF-19F9012D6839}" srcId="{F161492E-3C09-4B65-ADDE-C8017F9A03E0}" destId="{2308D107-3145-44AD-9A1B-49A101157918}" srcOrd="4" destOrd="0" parTransId="{9264547A-C61B-4E42-A808-38B9CF3F5169}" sibTransId="{7FCEF054-3564-4A59-947C-604D60F15150}"/>
    <dgm:cxn modelId="{07E18069-895E-47E9-ADDF-0FD8BB3D6D5C}" srcId="{F161492E-3C09-4B65-ADDE-C8017F9A03E0}" destId="{8FFEE999-BDD8-4F91-B822-4B3C3C1E90CF}" srcOrd="0" destOrd="0" parTransId="{C3A16FEC-3ADA-434D-BCB7-024385E9894F}" sibTransId="{B367DF63-3171-4BEE-913F-270A26043386}"/>
    <dgm:cxn modelId="{8090A183-B128-42B5-BF67-117CCC671232}" srcId="{F161492E-3C09-4B65-ADDE-C8017F9A03E0}" destId="{D20FE931-EFAE-47D5-8E0E-EB70A5476C2E}" srcOrd="5" destOrd="0" parTransId="{82AE0421-46BB-4CCC-8531-32DBB87F8BC4}" sibTransId="{7C36B076-2CD6-4F5E-9C57-D68F978E36E4}"/>
    <dgm:cxn modelId="{7E42C876-D4F5-428C-A3E0-17F2A611884F}" type="presOf" srcId="{F161492E-3C09-4B65-ADDE-C8017F9A03E0}" destId="{8F4B851D-7B55-44A4-AFED-557691DD4297}" srcOrd="0" destOrd="0" presId="urn:microsoft.com/office/officeart/2005/8/layout/cycle4#1"/>
    <dgm:cxn modelId="{7BF27808-15A6-4E23-80FD-8AABF27B0E19}" type="presOf" srcId="{2C18AE6D-F348-448D-A884-88651BE154A2}" destId="{4447EEA8-9287-4618-818A-756915AA91D5}" srcOrd="0" destOrd="0" presId="urn:microsoft.com/office/officeart/2005/8/layout/cycle4#1"/>
    <dgm:cxn modelId="{689FD018-185E-4087-8314-EF9469F596E9}" srcId="{F161492E-3C09-4B65-ADDE-C8017F9A03E0}" destId="{733BADC1-9FFF-4CAE-B5C9-CDEB74A7C8E8}" srcOrd="1" destOrd="0" parTransId="{D94C4EF2-A1E7-474A-BF25-F87A0FE36749}" sibTransId="{6B2154F3-037C-4952-A497-EF62E516022E}"/>
    <dgm:cxn modelId="{D6B6E8AE-5716-45B8-B9E0-F4F3145D53E0}" type="presOf" srcId="{733BADC1-9FFF-4CAE-B5C9-CDEB74A7C8E8}" destId="{CF959214-C624-410A-B727-E0C860222C94}" srcOrd="0" destOrd="0" presId="urn:microsoft.com/office/officeart/2005/8/layout/cycle4#1"/>
    <dgm:cxn modelId="{7D8420A8-1D28-471E-B687-24E806501275}" srcId="{F161492E-3C09-4B65-ADDE-C8017F9A03E0}" destId="{2C18AE6D-F348-448D-A884-88651BE154A2}" srcOrd="3" destOrd="0" parTransId="{55311D90-7E97-4C98-AA20-11E904B9F9FA}" sibTransId="{92C29EDC-04D8-4744-9862-4FAD892626A9}"/>
    <dgm:cxn modelId="{8731D8B0-1DDF-412B-909F-1E223507CA5F}" type="presOf" srcId="{0760C77D-9952-4212-8AB8-6D418D3C263B}" destId="{BEC0AB42-23FA-41C7-8C72-7B509F4B7FBE}" srcOrd="0" destOrd="0" presId="urn:microsoft.com/office/officeart/2005/8/layout/cycle4#1"/>
    <dgm:cxn modelId="{301B547E-4C97-40A8-B66C-55569CD40496}" srcId="{F161492E-3C09-4B65-ADDE-C8017F9A03E0}" destId="{0760C77D-9952-4212-8AB8-6D418D3C263B}" srcOrd="2" destOrd="0" parTransId="{93017D90-94E7-43DC-B6BA-45F3B6275CEF}" sibTransId="{A27714B7-C250-4CAE-AC3F-E5D8C6361D70}"/>
    <dgm:cxn modelId="{4795D241-3B7E-4E0A-BFFD-FCD83A26F2A4}" type="presParOf" srcId="{8F4B851D-7B55-44A4-AFED-557691DD4297}" destId="{7145CB4E-FBA8-4F3B-A3FA-A6FCE889B6C4}" srcOrd="0" destOrd="0" presId="urn:microsoft.com/office/officeart/2005/8/layout/cycle4#1"/>
    <dgm:cxn modelId="{3B0DAD79-BA09-4429-935A-876C86CEF7D9}" type="presParOf" srcId="{7145CB4E-FBA8-4F3B-A3FA-A6FCE889B6C4}" destId="{CE190846-177F-44C2-9371-7FA9528CCC40}" srcOrd="0" destOrd="0" presId="urn:microsoft.com/office/officeart/2005/8/layout/cycle4#1"/>
    <dgm:cxn modelId="{63AE3FF8-E3DF-4A75-A886-72B6F4004E6B}" type="presParOf" srcId="{8F4B851D-7B55-44A4-AFED-557691DD4297}" destId="{FF6B01CC-8DE7-4E0C-AABD-E2CD117CCBDF}" srcOrd="1" destOrd="0" presId="urn:microsoft.com/office/officeart/2005/8/layout/cycle4#1"/>
    <dgm:cxn modelId="{889250BE-895A-4349-B121-E42C74A4743A}" type="presParOf" srcId="{FF6B01CC-8DE7-4E0C-AABD-E2CD117CCBDF}" destId="{62FFECEA-4395-4F6B-B7C0-AE2D0CBA0163}" srcOrd="0" destOrd="0" presId="urn:microsoft.com/office/officeart/2005/8/layout/cycle4#1"/>
    <dgm:cxn modelId="{D8B7DD22-0B79-4101-841F-E611682E04C9}" type="presParOf" srcId="{FF6B01CC-8DE7-4E0C-AABD-E2CD117CCBDF}" destId="{CF959214-C624-410A-B727-E0C860222C94}" srcOrd="1" destOrd="0" presId="urn:microsoft.com/office/officeart/2005/8/layout/cycle4#1"/>
    <dgm:cxn modelId="{F8C40EA0-55AC-43ED-9B4A-39244E8D8B9A}" type="presParOf" srcId="{FF6B01CC-8DE7-4E0C-AABD-E2CD117CCBDF}" destId="{BEC0AB42-23FA-41C7-8C72-7B509F4B7FBE}" srcOrd="2" destOrd="0" presId="urn:microsoft.com/office/officeart/2005/8/layout/cycle4#1"/>
    <dgm:cxn modelId="{1F4CFF51-10B7-4C66-9163-7AF2E43E78C8}" type="presParOf" srcId="{FF6B01CC-8DE7-4E0C-AABD-E2CD117CCBDF}" destId="{4447EEA8-9287-4618-818A-756915AA91D5}" srcOrd="3" destOrd="0" presId="urn:microsoft.com/office/officeart/2005/8/layout/cycle4#1"/>
    <dgm:cxn modelId="{45059774-34E4-4E4B-9771-91F46F5B27D8}" type="presParOf" srcId="{FF6B01CC-8DE7-4E0C-AABD-E2CD117CCBDF}" destId="{69DB232A-02BC-4168-A02D-3503F375BD6A}" srcOrd="4" destOrd="0" presId="urn:microsoft.com/office/officeart/2005/8/layout/cycle4#1"/>
    <dgm:cxn modelId="{6B3F83E6-03D3-4384-956E-EA141E7CCC4C}" type="presParOf" srcId="{8F4B851D-7B55-44A4-AFED-557691DD4297}" destId="{47AE13D7-213C-48BB-ADE4-E4F1A30F5AD6}" srcOrd="2" destOrd="0" presId="urn:microsoft.com/office/officeart/2005/8/layout/cycle4#1"/>
    <dgm:cxn modelId="{478EF2BE-68FE-4D34-BA4B-47F79E347A24}" type="presParOf" srcId="{8F4B851D-7B55-44A4-AFED-557691DD4297}" destId="{BCFFBCCC-CF9F-4056-8B1D-B6C4FDED7EBC}" srcOrd="3" destOrd="0" presId="urn:microsoft.com/office/officeart/2005/8/layout/cycle4#1"/>
  </dgm:cxnLst>
  <dgm:bg>
    <a:effectLst>
      <a:glow rad="63500">
        <a:schemeClr val="accent2">
          <a:satMod val="175000"/>
          <a:alpha val="40000"/>
        </a:schemeClr>
      </a:glow>
    </a:effectLst>
  </dgm:bg>
  <dgm:whole>
    <a:ln w="3175"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AC21F6-88A4-491A-BB40-A24ED0ED4AA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08C4B89-53C1-4C2B-AC2E-1BAFF5C7A7B4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ІНФОРМАЦІЙНА</a:t>
          </a:r>
        </a:p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 ДІЯЛЬНІСТЬ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7403DA5-6087-4037-99B9-A57DB518B1A7}" type="parTrans" cxnId="{9961C191-1EA2-4BBE-B5E3-7FAAC06E8588}">
      <dgm:prSet/>
      <dgm:spPr/>
      <dgm:t>
        <a:bodyPr/>
        <a:lstStyle/>
        <a:p>
          <a:endParaRPr lang="ru-RU"/>
        </a:p>
      </dgm:t>
    </dgm:pt>
    <dgm:pt modelId="{0AFC038E-D072-429A-A6D9-4488F9D9AAC4}" type="sibTrans" cxnId="{9961C191-1EA2-4BBE-B5E3-7FAAC06E8588}">
      <dgm:prSet/>
      <dgm:spPr/>
      <dgm:t>
        <a:bodyPr/>
        <a:lstStyle/>
        <a:p>
          <a:endParaRPr lang="ru-RU"/>
        </a:p>
      </dgm:t>
    </dgm:pt>
    <dgm:pt modelId="{E3C1AA2F-E699-47A9-A88E-EBEDD49C2DFC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Завдання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B07CC24-1729-4DC2-8B23-AD6E9418BF85}" type="parTrans" cxnId="{17BD4F5C-9FBC-43FA-80AE-ED40398BAC05}">
      <dgm:prSet/>
      <dgm:spPr/>
      <dgm:t>
        <a:bodyPr/>
        <a:lstStyle/>
        <a:p>
          <a:endParaRPr lang="ru-RU"/>
        </a:p>
      </dgm:t>
    </dgm:pt>
    <dgm:pt modelId="{62872456-CE95-4026-9610-5676BD37C539}" type="sibTrans" cxnId="{17BD4F5C-9FBC-43FA-80AE-ED40398BAC05}">
      <dgm:prSet/>
      <dgm:spPr/>
      <dgm:t>
        <a:bodyPr/>
        <a:lstStyle/>
        <a:p>
          <a:endParaRPr lang="ru-RU"/>
        </a:p>
      </dgm:t>
    </dgm:pt>
    <dgm:pt modelId="{C9191010-901D-40FE-B09D-9A297EF25656}">
      <dgm:prSet custT="1"/>
      <dgm:spPr/>
      <dgm:t>
        <a:bodyPr/>
        <a:lstStyle/>
        <a:p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Надати </a:t>
          </a:r>
          <a:r>
            <a:rPr lang="ru-RU" sz="2400" b="0" dirty="0" err="1" smtClean="0">
              <a:latin typeface="Times New Roman" pitchFamily="18" charset="0"/>
              <a:cs typeface="Times New Roman" pitchFamily="18" charset="0"/>
            </a:rPr>
            <a:t>інформацію</a:t>
          </a:r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 батькам  про  </a:t>
          </a:r>
          <a:r>
            <a:rPr lang="ru-RU" sz="2400" b="0" dirty="0" err="1" smtClean="0">
              <a:latin typeface="Times New Roman" pitchFamily="18" charset="0"/>
              <a:cs typeface="Times New Roman" pitchFamily="18" charset="0"/>
            </a:rPr>
            <a:t>особливість</a:t>
          </a:r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0" dirty="0" err="1" smtClean="0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0" dirty="0" err="1" smtClean="0">
              <a:latin typeface="Times New Roman" pitchFamily="18" charset="0"/>
              <a:cs typeface="Times New Roman" pitchFamily="18" charset="0"/>
            </a:rPr>
            <a:t>групи</a:t>
          </a:r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A843AE29-195D-4FD6-B72D-30EC2B1FBE50}" type="parTrans" cxnId="{577A27F3-4C79-4663-83BB-69A58FCC1EDE}">
      <dgm:prSet/>
      <dgm:spPr/>
      <dgm:t>
        <a:bodyPr/>
        <a:lstStyle/>
        <a:p>
          <a:endParaRPr lang="ru-RU"/>
        </a:p>
      </dgm:t>
    </dgm:pt>
    <dgm:pt modelId="{DA177A09-6EEC-4579-A93A-FC44976A299B}" type="sibTrans" cxnId="{577A27F3-4C79-4663-83BB-69A58FCC1EDE}">
      <dgm:prSet/>
      <dgm:spPr/>
      <dgm:t>
        <a:bodyPr/>
        <a:lstStyle/>
        <a:p>
          <a:endParaRPr lang="ru-RU"/>
        </a:p>
      </dgm:t>
    </dgm:pt>
    <dgm:pt modelId="{5B15080B-18BB-44B1-9108-2A1A6B30B547}">
      <dgm:prSet phldrT="[Текст]" custT="1"/>
      <dgm:spPr/>
      <dgm:t>
        <a:bodyPr/>
        <a:lstStyle/>
        <a:p>
          <a:r>
            <a:rPr lang="ru-RU" sz="2400" b="0" dirty="0" err="1">
              <a:latin typeface="Times New Roman" pitchFamily="18" charset="0"/>
              <a:cs typeface="Times New Roman" pitchFamily="18" charset="0"/>
            </a:rPr>
            <a:t>Ознайомити</a:t>
          </a:r>
          <a:r>
            <a:rPr lang="ru-RU" sz="2400" b="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0" dirty="0" err="1">
              <a:latin typeface="Times New Roman" pitchFamily="18" charset="0"/>
              <a:cs typeface="Times New Roman" pitchFamily="18" charset="0"/>
            </a:rPr>
            <a:t>батьків</a:t>
          </a:r>
          <a:r>
            <a:rPr lang="ru-RU" sz="2400" b="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0" dirty="0" err="1">
              <a:latin typeface="Times New Roman" pitchFamily="18" charset="0"/>
              <a:cs typeface="Times New Roman" pitchFamily="18" charset="0"/>
            </a:rPr>
            <a:t>з</a:t>
          </a:r>
          <a:r>
            <a:rPr lang="ru-RU" sz="24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dirty="0" err="1">
              <a:latin typeface="Times New Roman" pitchFamily="18" charset="0"/>
              <a:cs typeface="Times New Roman" pitchFamily="18" charset="0"/>
            </a:rPr>
            <a:t>умовами</a:t>
          </a:r>
          <a:r>
            <a:rPr lang="ru-RU" sz="2400" b="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0" dirty="0" err="1">
              <a:latin typeface="Times New Roman" pitchFamily="18" charset="0"/>
              <a:cs typeface="Times New Roman" pitchFamily="18" charset="0"/>
            </a:rPr>
            <a:t>перебування</a:t>
          </a:r>
          <a:r>
            <a:rPr lang="ru-RU" sz="24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dirty="0" err="1"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2400" b="0" dirty="0">
              <a:latin typeface="Times New Roman" pitchFamily="18" charset="0"/>
              <a:cs typeface="Times New Roman" pitchFamily="18" charset="0"/>
            </a:rPr>
            <a:t>  в ДНЗ</a:t>
          </a:r>
        </a:p>
      </dgm:t>
    </dgm:pt>
    <dgm:pt modelId="{7523358B-800B-4CB2-ACCF-9E722953A5B8}" type="parTrans" cxnId="{51CE74F8-B367-42C1-B15D-A3FBE4645D88}">
      <dgm:prSet/>
      <dgm:spPr/>
      <dgm:t>
        <a:bodyPr/>
        <a:lstStyle/>
        <a:p>
          <a:endParaRPr lang="ru-RU"/>
        </a:p>
      </dgm:t>
    </dgm:pt>
    <dgm:pt modelId="{E44973F3-7E84-4D5E-954D-B0638656A7F1}" type="sibTrans" cxnId="{51CE74F8-B367-42C1-B15D-A3FBE4645D88}">
      <dgm:prSet/>
      <dgm:spPr/>
      <dgm:t>
        <a:bodyPr/>
        <a:lstStyle/>
        <a:p>
          <a:endParaRPr lang="ru-RU"/>
        </a:p>
      </dgm:t>
    </dgm:pt>
    <dgm:pt modelId="{F86AFFC6-4E07-4EBA-973D-DFFF68BDEEE3}" type="pres">
      <dgm:prSet presAssocID="{EAAC21F6-88A4-491A-BB40-A24ED0ED4A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985ADD-4B56-4A63-9F35-5B0545436047}" type="pres">
      <dgm:prSet presAssocID="{108C4B89-53C1-4C2B-AC2E-1BAFF5C7A7B4}" presName="hierRoot1" presStyleCnt="0"/>
      <dgm:spPr/>
    </dgm:pt>
    <dgm:pt modelId="{45B112A4-D101-4523-B651-6CC42C0C7E88}" type="pres">
      <dgm:prSet presAssocID="{108C4B89-53C1-4C2B-AC2E-1BAFF5C7A7B4}" presName="composite" presStyleCnt="0"/>
      <dgm:spPr/>
    </dgm:pt>
    <dgm:pt modelId="{66BE55B3-A850-4574-98EB-FE92E20D2BC3}" type="pres">
      <dgm:prSet presAssocID="{108C4B89-53C1-4C2B-AC2E-1BAFF5C7A7B4}" presName="background" presStyleLbl="node0" presStyleIdx="0" presStyleCnt="1"/>
      <dgm:spPr/>
    </dgm:pt>
    <dgm:pt modelId="{554753EF-5C9C-43B4-9935-D8CE5641A540}" type="pres">
      <dgm:prSet presAssocID="{108C4B89-53C1-4C2B-AC2E-1BAFF5C7A7B4}" presName="text" presStyleLbl="fgAcc0" presStyleIdx="0" presStyleCnt="1" custScaleY="43828" custLinFactY="-14411" custLinFactNeighborX="-296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3061BD-9A16-4E62-9C5F-2FDE982E0200}" type="pres">
      <dgm:prSet presAssocID="{108C4B89-53C1-4C2B-AC2E-1BAFF5C7A7B4}" presName="hierChild2" presStyleCnt="0"/>
      <dgm:spPr/>
    </dgm:pt>
    <dgm:pt modelId="{FC241561-7F77-4F12-BC38-3CE79AC4F5B2}" type="pres">
      <dgm:prSet presAssocID="{2B07CC24-1729-4DC2-8B23-AD6E9418BF85}" presName="Name10" presStyleLbl="parChTrans1D2" presStyleIdx="0" presStyleCnt="1"/>
      <dgm:spPr/>
      <dgm:t>
        <a:bodyPr/>
        <a:lstStyle/>
        <a:p>
          <a:endParaRPr lang="ru-RU"/>
        </a:p>
      </dgm:t>
    </dgm:pt>
    <dgm:pt modelId="{2A7AC824-8345-4887-9D0A-700C9E91ED8B}" type="pres">
      <dgm:prSet presAssocID="{E3C1AA2F-E699-47A9-A88E-EBEDD49C2DFC}" presName="hierRoot2" presStyleCnt="0"/>
      <dgm:spPr/>
    </dgm:pt>
    <dgm:pt modelId="{4C812A8F-3728-4BCE-9D13-F7FCF7CC03AD}" type="pres">
      <dgm:prSet presAssocID="{E3C1AA2F-E699-47A9-A88E-EBEDD49C2DFC}" presName="composite2" presStyleCnt="0"/>
      <dgm:spPr/>
    </dgm:pt>
    <dgm:pt modelId="{E231E9EA-BAA2-4002-9319-6CDF7C6BFC5A}" type="pres">
      <dgm:prSet presAssocID="{E3C1AA2F-E699-47A9-A88E-EBEDD49C2DFC}" presName="background2" presStyleLbl="node2" presStyleIdx="0" presStyleCnt="1"/>
      <dgm:spPr/>
    </dgm:pt>
    <dgm:pt modelId="{58F5A4F0-199E-4E4A-AE6E-E8C03D8111D2}" type="pres">
      <dgm:prSet presAssocID="{E3C1AA2F-E699-47A9-A88E-EBEDD49C2DFC}" presName="text2" presStyleLbl="fgAcc2" presStyleIdx="0" presStyleCnt="1" custScaleY="59002" custLinFactNeighborX="-1079" custLinFactNeighborY="-367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03B5A0-359F-4B0A-B0EC-96A2DE303BEB}" type="pres">
      <dgm:prSet presAssocID="{E3C1AA2F-E699-47A9-A88E-EBEDD49C2DFC}" presName="hierChild3" presStyleCnt="0"/>
      <dgm:spPr/>
    </dgm:pt>
    <dgm:pt modelId="{F1586C0D-E5CF-448D-8B75-1B1895C4AE8B}" type="pres">
      <dgm:prSet presAssocID="{A843AE29-195D-4FD6-B72D-30EC2B1FBE50}" presName="Name17" presStyleLbl="parChTrans1D3" presStyleIdx="0" presStyleCnt="2"/>
      <dgm:spPr/>
      <dgm:t>
        <a:bodyPr/>
        <a:lstStyle/>
        <a:p>
          <a:endParaRPr lang="ru-RU"/>
        </a:p>
      </dgm:t>
    </dgm:pt>
    <dgm:pt modelId="{D3E90C8F-7CE9-415E-AD1E-71D3101CEDFA}" type="pres">
      <dgm:prSet presAssocID="{C9191010-901D-40FE-B09D-9A297EF25656}" presName="hierRoot3" presStyleCnt="0"/>
      <dgm:spPr/>
    </dgm:pt>
    <dgm:pt modelId="{661CF47F-1DE3-4946-9D1E-0A948A42FBFD}" type="pres">
      <dgm:prSet presAssocID="{C9191010-901D-40FE-B09D-9A297EF25656}" presName="composite3" presStyleCnt="0"/>
      <dgm:spPr/>
    </dgm:pt>
    <dgm:pt modelId="{817573DB-ECFC-4709-8068-B6B956453559}" type="pres">
      <dgm:prSet presAssocID="{C9191010-901D-40FE-B09D-9A297EF25656}" presName="background3" presStyleLbl="node3" presStyleIdx="0" presStyleCnt="2"/>
      <dgm:spPr/>
    </dgm:pt>
    <dgm:pt modelId="{0DFF4E57-9005-48EB-BA05-A4BCBD0A73AD}" type="pres">
      <dgm:prSet presAssocID="{C9191010-901D-40FE-B09D-9A297EF25656}" presName="text3" presStyleLbl="fgAcc3" presStyleIdx="0" presStyleCnt="2" custScaleY="81345" custLinFactNeighborX="-11140" custLinFactNeighborY="19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AE1DE8-B04D-41E7-9CEF-0211277B1019}" type="pres">
      <dgm:prSet presAssocID="{C9191010-901D-40FE-B09D-9A297EF25656}" presName="hierChild4" presStyleCnt="0"/>
      <dgm:spPr/>
    </dgm:pt>
    <dgm:pt modelId="{4D0D3677-9451-4697-BEC9-1AFC623EAF77}" type="pres">
      <dgm:prSet presAssocID="{7523358B-800B-4CB2-ACCF-9E722953A5B8}" presName="Name17" presStyleLbl="parChTrans1D3" presStyleIdx="1" presStyleCnt="2"/>
      <dgm:spPr/>
      <dgm:t>
        <a:bodyPr/>
        <a:lstStyle/>
        <a:p>
          <a:endParaRPr lang="ru-RU"/>
        </a:p>
      </dgm:t>
    </dgm:pt>
    <dgm:pt modelId="{12B29BE4-D816-4168-9174-712042C68991}" type="pres">
      <dgm:prSet presAssocID="{5B15080B-18BB-44B1-9108-2A1A6B30B547}" presName="hierRoot3" presStyleCnt="0"/>
      <dgm:spPr/>
    </dgm:pt>
    <dgm:pt modelId="{2C510CE2-FB84-4F43-9CDA-A9EE8566B6F7}" type="pres">
      <dgm:prSet presAssocID="{5B15080B-18BB-44B1-9108-2A1A6B30B547}" presName="composite3" presStyleCnt="0"/>
      <dgm:spPr/>
    </dgm:pt>
    <dgm:pt modelId="{862A5F26-A797-4665-9476-5D6528BAF9AE}" type="pres">
      <dgm:prSet presAssocID="{5B15080B-18BB-44B1-9108-2A1A6B30B547}" presName="background3" presStyleLbl="node3" presStyleIdx="1" presStyleCnt="2"/>
      <dgm:spPr/>
    </dgm:pt>
    <dgm:pt modelId="{15D0095E-364D-4C95-871B-2639CA776B56}" type="pres">
      <dgm:prSet presAssocID="{5B15080B-18BB-44B1-9108-2A1A6B30B547}" presName="text3" presStyleLbl="fgAcc3" presStyleIdx="1" presStyleCnt="2" custScaleY="75786" custLinFactNeighborX="29113" custLinFactNeighborY="-286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C4EC81-BEAC-4758-A6C0-7E94BDC0154D}" type="pres">
      <dgm:prSet presAssocID="{5B15080B-18BB-44B1-9108-2A1A6B30B547}" presName="hierChild4" presStyleCnt="0"/>
      <dgm:spPr/>
    </dgm:pt>
  </dgm:ptLst>
  <dgm:cxnLst>
    <dgm:cxn modelId="{B2C73A8E-9820-4E8C-AF04-B60F9AADDC25}" type="presOf" srcId="{5B15080B-18BB-44B1-9108-2A1A6B30B547}" destId="{15D0095E-364D-4C95-871B-2639CA776B56}" srcOrd="0" destOrd="0" presId="urn:microsoft.com/office/officeart/2005/8/layout/hierarchy1"/>
    <dgm:cxn modelId="{577A27F3-4C79-4663-83BB-69A58FCC1EDE}" srcId="{E3C1AA2F-E699-47A9-A88E-EBEDD49C2DFC}" destId="{C9191010-901D-40FE-B09D-9A297EF25656}" srcOrd="0" destOrd="0" parTransId="{A843AE29-195D-4FD6-B72D-30EC2B1FBE50}" sibTransId="{DA177A09-6EEC-4579-A93A-FC44976A299B}"/>
    <dgm:cxn modelId="{8169076F-B8BA-42F7-B350-01FB70AD8673}" type="presOf" srcId="{A843AE29-195D-4FD6-B72D-30EC2B1FBE50}" destId="{F1586C0D-E5CF-448D-8B75-1B1895C4AE8B}" srcOrd="0" destOrd="0" presId="urn:microsoft.com/office/officeart/2005/8/layout/hierarchy1"/>
    <dgm:cxn modelId="{C14981B8-CBEB-4CAD-8340-1829917B9893}" type="presOf" srcId="{7523358B-800B-4CB2-ACCF-9E722953A5B8}" destId="{4D0D3677-9451-4697-BEC9-1AFC623EAF77}" srcOrd="0" destOrd="0" presId="urn:microsoft.com/office/officeart/2005/8/layout/hierarchy1"/>
    <dgm:cxn modelId="{C6ADA8CC-97C8-4782-931B-A40D9B1C6F8B}" type="presOf" srcId="{108C4B89-53C1-4C2B-AC2E-1BAFF5C7A7B4}" destId="{554753EF-5C9C-43B4-9935-D8CE5641A540}" srcOrd="0" destOrd="0" presId="urn:microsoft.com/office/officeart/2005/8/layout/hierarchy1"/>
    <dgm:cxn modelId="{51CE74F8-B367-42C1-B15D-A3FBE4645D88}" srcId="{E3C1AA2F-E699-47A9-A88E-EBEDD49C2DFC}" destId="{5B15080B-18BB-44B1-9108-2A1A6B30B547}" srcOrd="1" destOrd="0" parTransId="{7523358B-800B-4CB2-ACCF-9E722953A5B8}" sibTransId="{E44973F3-7E84-4D5E-954D-B0638656A7F1}"/>
    <dgm:cxn modelId="{13BEB3A5-2E7A-4419-93CF-95152BA34F6B}" type="presOf" srcId="{C9191010-901D-40FE-B09D-9A297EF25656}" destId="{0DFF4E57-9005-48EB-BA05-A4BCBD0A73AD}" srcOrd="0" destOrd="0" presId="urn:microsoft.com/office/officeart/2005/8/layout/hierarchy1"/>
    <dgm:cxn modelId="{17BD4F5C-9FBC-43FA-80AE-ED40398BAC05}" srcId="{108C4B89-53C1-4C2B-AC2E-1BAFF5C7A7B4}" destId="{E3C1AA2F-E699-47A9-A88E-EBEDD49C2DFC}" srcOrd="0" destOrd="0" parTransId="{2B07CC24-1729-4DC2-8B23-AD6E9418BF85}" sibTransId="{62872456-CE95-4026-9610-5676BD37C539}"/>
    <dgm:cxn modelId="{B6705EC6-99E2-4A1E-847D-EFE7C245AE79}" type="presOf" srcId="{EAAC21F6-88A4-491A-BB40-A24ED0ED4AA2}" destId="{F86AFFC6-4E07-4EBA-973D-DFFF68BDEEE3}" srcOrd="0" destOrd="0" presId="urn:microsoft.com/office/officeart/2005/8/layout/hierarchy1"/>
    <dgm:cxn modelId="{F97D999F-609D-4AA3-9874-81978EB8014D}" type="presOf" srcId="{E3C1AA2F-E699-47A9-A88E-EBEDD49C2DFC}" destId="{58F5A4F0-199E-4E4A-AE6E-E8C03D8111D2}" srcOrd="0" destOrd="0" presId="urn:microsoft.com/office/officeart/2005/8/layout/hierarchy1"/>
    <dgm:cxn modelId="{FD453E14-AF0D-43B3-A9B3-76BC97E65797}" type="presOf" srcId="{2B07CC24-1729-4DC2-8B23-AD6E9418BF85}" destId="{FC241561-7F77-4F12-BC38-3CE79AC4F5B2}" srcOrd="0" destOrd="0" presId="urn:microsoft.com/office/officeart/2005/8/layout/hierarchy1"/>
    <dgm:cxn modelId="{9961C191-1EA2-4BBE-B5E3-7FAAC06E8588}" srcId="{EAAC21F6-88A4-491A-BB40-A24ED0ED4AA2}" destId="{108C4B89-53C1-4C2B-AC2E-1BAFF5C7A7B4}" srcOrd="0" destOrd="0" parTransId="{87403DA5-6087-4037-99B9-A57DB518B1A7}" sibTransId="{0AFC038E-D072-429A-A6D9-4488F9D9AAC4}"/>
    <dgm:cxn modelId="{AD42D0F1-E855-4E7D-81D2-6D8ABC1317E0}" type="presParOf" srcId="{F86AFFC6-4E07-4EBA-973D-DFFF68BDEEE3}" destId="{78985ADD-4B56-4A63-9F35-5B0545436047}" srcOrd="0" destOrd="0" presId="urn:microsoft.com/office/officeart/2005/8/layout/hierarchy1"/>
    <dgm:cxn modelId="{38FB3AB8-E787-4921-9103-C45F4CE1B829}" type="presParOf" srcId="{78985ADD-4B56-4A63-9F35-5B0545436047}" destId="{45B112A4-D101-4523-B651-6CC42C0C7E88}" srcOrd="0" destOrd="0" presId="urn:microsoft.com/office/officeart/2005/8/layout/hierarchy1"/>
    <dgm:cxn modelId="{7BD536AE-ED31-4327-A20B-D2017EA2FB1F}" type="presParOf" srcId="{45B112A4-D101-4523-B651-6CC42C0C7E88}" destId="{66BE55B3-A850-4574-98EB-FE92E20D2BC3}" srcOrd="0" destOrd="0" presId="urn:microsoft.com/office/officeart/2005/8/layout/hierarchy1"/>
    <dgm:cxn modelId="{FC4C2149-822E-4B48-90E6-A5C166B9B71F}" type="presParOf" srcId="{45B112A4-D101-4523-B651-6CC42C0C7E88}" destId="{554753EF-5C9C-43B4-9935-D8CE5641A540}" srcOrd="1" destOrd="0" presId="urn:microsoft.com/office/officeart/2005/8/layout/hierarchy1"/>
    <dgm:cxn modelId="{EA88EBFC-DE1B-4AB6-838C-D048E764F2A5}" type="presParOf" srcId="{78985ADD-4B56-4A63-9F35-5B0545436047}" destId="{123061BD-9A16-4E62-9C5F-2FDE982E0200}" srcOrd="1" destOrd="0" presId="urn:microsoft.com/office/officeart/2005/8/layout/hierarchy1"/>
    <dgm:cxn modelId="{67C7EF13-E842-48E1-AD92-372A9514F728}" type="presParOf" srcId="{123061BD-9A16-4E62-9C5F-2FDE982E0200}" destId="{FC241561-7F77-4F12-BC38-3CE79AC4F5B2}" srcOrd="0" destOrd="0" presId="urn:microsoft.com/office/officeart/2005/8/layout/hierarchy1"/>
    <dgm:cxn modelId="{1A37091B-B4EA-4266-9DF7-2157DD96892B}" type="presParOf" srcId="{123061BD-9A16-4E62-9C5F-2FDE982E0200}" destId="{2A7AC824-8345-4887-9D0A-700C9E91ED8B}" srcOrd="1" destOrd="0" presId="urn:microsoft.com/office/officeart/2005/8/layout/hierarchy1"/>
    <dgm:cxn modelId="{7B4B0A19-7B65-478B-9215-ECFBA4F78479}" type="presParOf" srcId="{2A7AC824-8345-4887-9D0A-700C9E91ED8B}" destId="{4C812A8F-3728-4BCE-9D13-F7FCF7CC03AD}" srcOrd="0" destOrd="0" presId="urn:microsoft.com/office/officeart/2005/8/layout/hierarchy1"/>
    <dgm:cxn modelId="{81F61193-EEBD-401B-BA92-714CA28254C5}" type="presParOf" srcId="{4C812A8F-3728-4BCE-9D13-F7FCF7CC03AD}" destId="{E231E9EA-BAA2-4002-9319-6CDF7C6BFC5A}" srcOrd="0" destOrd="0" presId="urn:microsoft.com/office/officeart/2005/8/layout/hierarchy1"/>
    <dgm:cxn modelId="{F014E0A6-BBF9-4A8D-AF56-11A57EE65EC2}" type="presParOf" srcId="{4C812A8F-3728-4BCE-9D13-F7FCF7CC03AD}" destId="{58F5A4F0-199E-4E4A-AE6E-E8C03D8111D2}" srcOrd="1" destOrd="0" presId="urn:microsoft.com/office/officeart/2005/8/layout/hierarchy1"/>
    <dgm:cxn modelId="{4FDB79E7-5E50-4C98-B664-FC4790C12932}" type="presParOf" srcId="{2A7AC824-8345-4887-9D0A-700C9E91ED8B}" destId="{8A03B5A0-359F-4B0A-B0EC-96A2DE303BEB}" srcOrd="1" destOrd="0" presId="urn:microsoft.com/office/officeart/2005/8/layout/hierarchy1"/>
    <dgm:cxn modelId="{57DCC374-BE8C-4264-8F9D-0724FAA8CEF2}" type="presParOf" srcId="{8A03B5A0-359F-4B0A-B0EC-96A2DE303BEB}" destId="{F1586C0D-E5CF-448D-8B75-1B1895C4AE8B}" srcOrd="0" destOrd="0" presId="urn:microsoft.com/office/officeart/2005/8/layout/hierarchy1"/>
    <dgm:cxn modelId="{601518B9-18D9-4184-BA01-7555E20827FD}" type="presParOf" srcId="{8A03B5A0-359F-4B0A-B0EC-96A2DE303BEB}" destId="{D3E90C8F-7CE9-415E-AD1E-71D3101CEDFA}" srcOrd="1" destOrd="0" presId="urn:microsoft.com/office/officeart/2005/8/layout/hierarchy1"/>
    <dgm:cxn modelId="{AD35C206-CACB-4B74-A8C4-8EC89B950AFF}" type="presParOf" srcId="{D3E90C8F-7CE9-415E-AD1E-71D3101CEDFA}" destId="{661CF47F-1DE3-4946-9D1E-0A948A42FBFD}" srcOrd="0" destOrd="0" presId="urn:microsoft.com/office/officeart/2005/8/layout/hierarchy1"/>
    <dgm:cxn modelId="{247666E1-C789-47C5-A395-6C773F510EAD}" type="presParOf" srcId="{661CF47F-1DE3-4946-9D1E-0A948A42FBFD}" destId="{817573DB-ECFC-4709-8068-B6B956453559}" srcOrd="0" destOrd="0" presId="urn:microsoft.com/office/officeart/2005/8/layout/hierarchy1"/>
    <dgm:cxn modelId="{DF8040C2-C0D3-4FDE-B0D8-A9B85EB408D2}" type="presParOf" srcId="{661CF47F-1DE3-4946-9D1E-0A948A42FBFD}" destId="{0DFF4E57-9005-48EB-BA05-A4BCBD0A73AD}" srcOrd="1" destOrd="0" presId="urn:microsoft.com/office/officeart/2005/8/layout/hierarchy1"/>
    <dgm:cxn modelId="{57DE27EE-E9C0-4EB2-9FAC-AB6722A29D61}" type="presParOf" srcId="{D3E90C8F-7CE9-415E-AD1E-71D3101CEDFA}" destId="{E4AE1DE8-B04D-41E7-9CEF-0211277B1019}" srcOrd="1" destOrd="0" presId="urn:microsoft.com/office/officeart/2005/8/layout/hierarchy1"/>
    <dgm:cxn modelId="{65E9EF2C-4C8B-47F0-96FC-C1CE265913F6}" type="presParOf" srcId="{8A03B5A0-359F-4B0A-B0EC-96A2DE303BEB}" destId="{4D0D3677-9451-4697-BEC9-1AFC623EAF77}" srcOrd="2" destOrd="0" presId="urn:microsoft.com/office/officeart/2005/8/layout/hierarchy1"/>
    <dgm:cxn modelId="{1D8EEC28-2C57-4723-B560-FF1A8CED3325}" type="presParOf" srcId="{8A03B5A0-359F-4B0A-B0EC-96A2DE303BEB}" destId="{12B29BE4-D816-4168-9174-712042C68991}" srcOrd="3" destOrd="0" presId="urn:microsoft.com/office/officeart/2005/8/layout/hierarchy1"/>
    <dgm:cxn modelId="{38018482-60EC-4349-9C66-AC505EBA3762}" type="presParOf" srcId="{12B29BE4-D816-4168-9174-712042C68991}" destId="{2C510CE2-FB84-4F43-9CDA-A9EE8566B6F7}" srcOrd="0" destOrd="0" presId="urn:microsoft.com/office/officeart/2005/8/layout/hierarchy1"/>
    <dgm:cxn modelId="{AA049605-D098-43C5-A407-D4A428E30AC9}" type="presParOf" srcId="{2C510CE2-FB84-4F43-9CDA-A9EE8566B6F7}" destId="{862A5F26-A797-4665-9476-5D6528BAF9AE}" srcOrd="0" destOrd="0" presId="urn:microsoft.com/office/officeart/2005/8/layout/hierarchy1"/>
    <dgm:cxn modelId="{504582D2-C151-4950-92B6-3D506B186379}" type="presParOf" srcId="{2C510CE2-FB84-4F43-9CDA-A9EE8566B6F7}" destId="{15D0095E-364D-4C95-871B-2639CA776B56}" srcOrd="1" destOrd="0" presId="urn:microsoft.com/office/officeart/2005/8/layout/hierarchy1"/>
    <dgm:cxn modelId="{30BE442A-48FB-4EF8-8F8F-1F06E9C337A5}" type="presParOf" srcId="{12B29BE4-D816-4168-9174-712042C68991}" destId="{6BC4EC81-BEAC-4758-A6C0-7E94BDC015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9C6F86-6397-4478-8382-0CF803B13B0B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F23486D-AF76-49E5-8F34-1575E6C25589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ДІАГНОСТИЧНА ДІЯЛЬНІСТЬ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1AB9272-185F-4612-89AE-B69357F55CA8}" type="parTrans" cxnId="{0F53DCF7-6DC6-4DBA-BE07-C89637114FEB}">
      <dgm:prSet/>
      <dgm:spPr/>
      <dgm:t>
        <a:bodyPr/>
        <a:lstStyle/>
        <a:p>
          <a:endParaRPr lang="ru-RU"/>
        </a:p>
      </dgm:t>
    </dgm:pt>
    <dgm:pt modelId="{B28DC620-E9CB-403F-8067-7D7283CF446C}" type="sibTrans" cxnId="{0F53DCF7-6DC6-4DBA-BE07-C89637114FEB}">
      <dgm:prSet/>
      <dgm:spPr/>
      <dgm:t>
        <a:bodyPr/>
        <a:lstStyle/>
        <a:p>
          <a:endParaRPr lang="ru-RU"/>
        </a:p>
      </dgm:t>
    </dgm:pt>
    <dgm:pt modelId="{2E0D2252-9F92-4AD2-9E67-80469D25DDCA}">
      <dgm:prSet phldrT="[Текст]" custT="1"/>
      <dgm:spPr/>
      <dgm:t>
        <a:bodyPr/>
        <a:lstStyle/>
        <a:p>
          <a:r>
            <a:rPr lang="ru-RU" sz="2000" b="0" dirty="0" err="1" smtClean="0">
              <a:latin typeface="Times New Roman" pitchFamily="18" charset="0"/>
              <a:cs typeface="Times New Roman" pitchFamily="18" charset="0"/>
            </a:rPr>
            <a:t>Вивчити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потреби родин </a:t>
          </a:r>
          <a:r>
            <a:rPr lang="ru-RU" sz="2000" b="0" dirty="0" err="1">
              <a:latin typeface="Times New Roman" pitchFamily="18" charset="0"/>
              <a:cs typeface="Times New Roman" pitchFamily="18" charset="0"/>
            </a:rPr>
            <a:t>вихованців</a:t>
          </a:r>
          <a:r>
            <a:rPr lang="ru-RU" sz="2000" b="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0911BC93-851A-441F-9057-1824293F334A}" type="parTrans" cxnId="{218BA638-2E9D-443E-AB71-070A81558D5E}">
      <dgm:prSet/>
      <dgm:spPr/>
      <dgm:t>
        <a:bodyPr/>
        <a:lstStyle/>
        <a:p>
          <a:endParaRPr lang="ru-RU"/>
        </a:p>
      </dgm:t>
    </dgm:pt>
    <dgm:pt modelId="{D3C20EE0-F9A2-4BDA-8643-F8504EC8D5CF}" type="sibTrans" cxnId="{218BA638-2E9D-443E-AB71-070A81558D5E}">
      <dgm:prSet/>
      <dgm:spPr/>
      <dgm:t>
        <a:bodyPr/>
        <a:lstStyle/>
        <a:p>
          <a:endParaRPr lang="ru-RU"/>
        </a:p>
      </dgm:t>
    </dgm:pt>
    <dgm:pt modelId="{20481039-F84E-4A79-9CDB-814CFB7DBED5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ЗАВДАННЯ</a:t>
          </a:r>
        </a:p>
      </dgm:t>
    </dgm:pt>
    <dgm:pt modelId="{AC1C4D55-3540-4353-8291-0D2504AAEEE2}" type="parTrans" cxnId="{E89EBB2B-34D1-4966-B005-7EA19D38BBF3}">
      <dgm:prSet/>
      <dgm:spPr/>
      <dgm:t>
        <a:bodyPr/>
        <a:lstStyle/>
        <a:p>
          <a:endParaRPr lang="ru-RU"/>
        </a:p>
      </dgm:t>
    </dgm:pt>
    <dgm:pt modelId="{55FA7CC4-ADF1-426C-A38A-A2865F073912}" type="sibTrans" cxnId="{E89EBB2B-34D1-4966-B005-7EA19D38BBF3}">
      <dgm:prSet/>
      <dgm:spPr/>
      <dgm:t>
        <a:bodyPr/>
        <a:lstStyle/>
        <a:p>
          <a:endParaRPr lang="ru-RU"/>
        </a:p>
      </dgm:t>
    </dgm:pt>
    <dgm:pt modelId="{12239643-ED14-4818-81E6-D20C38A6BA86}">
      <dgm:prSet custT="1"/>
      <dgm:spPr/>
      <dgm:t>
        <a:bodyPr/>
        <a:lstStyle/>
        <a:p>
          <a:r>
            <a:rPr lang="uk-UA" sz="1800" b="0" dirty="0">
              <a:latin typeface="Times New Roman" pitchFamily="18" charset="0"/>
              <a:cs typeface="Times New Roman" pitchFamily="18" charset="0"/>
            </a:rPr>
            <a:t>Визначити рівень психолого-педагогічної культури батьків,їхньої поінформованості   щодо особливостей розвитку,виховання та  навчання дошкільників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3DF964ED-1BBC-4FD0-8EF8-3D8AB942F36F}" type="parTrans" cxnId="{F5C07083-7CCA-4E5E-A5FE-1BC88113A200}">
      <dgm:prSet/>
      <dgm:spPr/>
      <dgm:t>
        <a:bodyPr/>
        <a:lstStyle/>
        <a:p>
          <a:endParaRPr lang="ru-RU"/>
        </a:p>
      </dgm:t>
    </dgm:pt>
    <dgm:pt modelId="{FC295C3A-C46A-41F1-AFD8-946D6DC0BB15}" type="sibTrans" cxnId="{F5C07083-7CCA-4E5E-A5FE-1BC88113A200}">
      <dgm:prSet/>
      <dgm:spPr/>
      <dgm:t>
        <a:bodyPr/>
        <a:lstStyle/>
        <a:p>
          <a:endParaRPr lang="ru-RU"/>
        </a:p>
      </dgm:t>
    </dgm:pt>
    <dgm:pt modelId="{C0CAD405-537B-4F7B-B02F-A8B9A6340C4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err="1" smtClean="0">
              <a:latin typeface="Times New Roman" pitchFamily="18" charset="0"/>
              <a:cs typeface="Times New Roman" pitchFamily="18" charset="0"/>
            </a:rPr>
            <a:t>Познайомитися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dirty="0" err="1" smtClean="0">
              <a:latin typeface="Times New Roman" pitchFamily="18" charset="0"/>
              <a:cs typeface="Times New Roman" pitchFamily="18" charset="0"/>
            </a:rPr>
            <a:t>особливостями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dirty="0" err="1" smtClean="0">
              <a:latin typeface="Times New Roman" pitchFamily="18" charset="0"/>
              <a:cs typeface="Times New Roman" pitchFamily="18" charset="0"/>
            </a:rPr>
            <a:t>виховання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dirty="0" err="1" smtClean="0"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b="0" dirty="0" err="1" smtClean="0">
              <a:latin typeface="Times New Roman" pitchFamily="18" charset="0"/>
              <a:cs typeface="Times New Roman" pitchFamily="18" charset="0"/>
            </a:rPr>
            <a:t>сім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'</a:t>
          </a:r>
          <a:r>
            <a:rPr lang="ru-RU" sz="2000" b="0" dirty="0" err="1" smtClean="0">
              <a:latin typeface="Times New Roman" pitchFamily="18" charset="0"/>
              <a:cs typeface="Times New Roman" pitchFamily="18" charset="0"/>
            </a:rPr>
            <a:t>ї</a:t>
          </a:r>
          <a:endParaRPr lang="ru-RU" sz="2000" b="0" dirty="0" smtClean="0">
            <a:latin typeface="Times New Roman" pitchFamily="18" charset="0"/>
            <a:cs typeface="Times New Roman" pitchFamily="18" charset="0"/>
          </a:endParaRP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1955A514-80BB-4B10-9EC4-E0F4A967283B}" type="parTrans" cxnId="{799C791B-7E52-4BC1-B624-5EAFB414BCAE}">
      <dgm:prSet/>
      <dgm:spPr/>
      <dgm:t>
        <a:bodyPr/>
        <a:lstStyle/>
        <a:p>
          <a:endParaRPr lang="ru-RU"/>
        </a:p>
      </dgm:t>
    </dgm:pt>
    <dgm:pt modelId="{DC4441A9-C597-42C9-B2B9-9E4099621B1A}" type="sibTrans" cxnId="{799C791B-7E52-4BC1-B624-5EAFB414BCAE}">
      <dgm:prSet/>
      <dgm:spPr/>
      <dgm:t>
        <a:bodyPr/>
        <a:lstStyle/>
        <a:p>
          <a:endParaRPr lang="ru-RU"/>
        </a:p>
      </dgm:t>
    </dgm:pt>
    <dgm:pt modelId="{2FD6639C-A629-43F2-9675-1EEBA557D190}" type="pres">
      <dgm:prSet presAssocID="{A59C6F86-6397-4478-8382-0CF803B13B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A31AB1-DA4C-4D30-8E16-7516BB3AC98F}" type="pres">
      <dgm:prSet presAssocID="{BF23486D-AF76-49E5-8F34-1575E6C25589}" presName="hierRoot1" presStyleCnt="0"/>
      <dgm:spPr/>
      <dgm:t>
        <a:bodyPr/>
        <a:lstStyle/>
        <a:p>
          <a:endParaRPr lang="ru-RU"/>
        </a:p>
      </dgm:t>
    </dgm:pt>
    <dgm:pt modelId="{6AA6426E-52C1-4B32-9CCB-9F18C0670820}" type="pres">
      <dgm:prSet presAssocID="{BF23486D-AF76-49E5-8F34-1575E6C25589}" presName="composite" presStyleCnt="0"/>
      <dgm:spPr/>
      <dgm:t>
        <a:bodyPr/>
        <a:lstStyle/>
        <a:p>
          <a:endParaRPr lang="ru-RU"/>
        </a:p>
      </dgm:t>
    </dgm:pt>
    <dgm:pt modelId="{12C7150D-D699-4604-B91C-8DC16C521981}" type="pres">
      <dgm:prSet presAssocID="{BF23486D-AF76-49E5-8F34-1575E6C25589}" presName="background" presStyleLbl="node0" presStyleIdx="0" presStyleCnt="1"/>
      <dgm:spPr/>
      <dgm:t>
        <a:bodyPr/>
        <a:lstStyle/>
        <a:p>
          <a:endParaRPr lang="ru-RU"/>
        </a:p>
      </dgm:t>
    </dgm:pt>
    <dgm:pt modelId="{1020C5F5-DEC6-4DD4-962A-8E5348B03856}" type="pres">
      <dgm:prSet presAssocID="{BF23486D-AF76-49E5-8F34-1575E6C25589}" presName="text" presStyleLbl="fgAcc0" presStyleIdx="0" presStyleCnt="1" custLinFactNeighborX="18507" custLinFactNeighborY="-263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BAFD5-C4C3-4CA6-A5A1-FDCE01BC91F8}" type="pres">
      <dgm:prSet presAssocID="{BF23486D-AF76-49E5-8F34-1575E6C25589}" presName="hierChild2" presStyleCnt="0"/>
      <dgm:spPr/>
      <dgm:t>
        <a:bodyPr/>
        <a:lstStyle/>
        <a:p>
          <a:endParaRPr lang="ru-RU"/>
        </a:p>
      </dgm:t>
    </dgm:pt>
    <dgm:pt modelId="{217DE16D-4E0E-4493-98D5-A3BF515965F0}" type="pres">
      <dgm:prSet presAssocID="{0911BC93-851A-441F-9057-1824293F334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D1330F6-1F21-4EA3-9C63-C8F89D98E1C3}" type="pres">
      <dgm:prSet presAssocID="{2E0D2252-9F92-4AD2-9E67-80469D25DDCA}" presName="hierRoot2" presStyleCnt="0"/>
      <dgm:spPr/>
      <dgm:t>
        <a:bodyPr/>
        <a:lstStyle/>
        <a:p>
          <a:endParaRPr lang="ru-RU"/>
        </a:p>
      </dgm:t>
    </dgm:pt>
    <dgm:pt modelId="{C9452FB8-49FC-4303-BFF1-6F92B9675377}" type="pres">
      <dgm:prSet presAssocID="{2E0D2252-9F92-4AD2-9E67-80469D25DDCA}" presName="composite2" presStyleCnt="0"/>
      <dgm:spPr/>
      <dgm:t>
        <a:bodyPr/>
        <a:lstStyle/>
        <a:p>
          <a:endParaRPr lang="ru-RU"/>
        </a:p>
      </dgm:t>
    </dgm:pt>
    <dgm:pt modelId="{257E4761-C561-410A-BF34-F266A80D0D2D}" type="pres">
      <dgm:prSet presAssocID="{2E0D2252-9F92-4AD2-9E67-80469D25DDCA}" presName="background2" presStyleLbl="node2" presStyleIdx="0" presStyleCnt="2"/>
      <dgm:spPr/>
      <dgm:t>
        <a:bodyPr/>
        <a:lstStyle/>
        <a:p>
          <a:endParaRPr lang="ru-RU"/>
        </a:p>
      </dgm:t>
    </dgm:pt>
    <dgm:pt modelId="{5B91CD07-BA98-4639-8975-431C746B318E}" type="pres">
      <dgm:prSet presAssocID="{2E0D2252-9F92-4AD2-9E67-80469D25DDCA}" presName="text2" presStyleLbl="fgAcc2" presStyleIdx="0" presStyleCnt="2" custScaleY="80622" custLinFactNeighborX="11640" custLinFactNeighborY="177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E374BD-0B4C-4244-8027-6CD8ED810E92}" type="pres">
      <dgm:prSet presAssocID="{2E0D2252-9F92-4AD2-9E67-80469D25DDCA}" presName="hierChild3" presStyleCnt="0"/>
      <dgm:spPr/>
      <dgm:t>
        <a:bodyPr/>
        <a:lstStyle/>
        <a:p>
          <a:endParaRPr lang="ru-RU"/>
        </a:p>
      </dgm:t>
    </dgm:pt>
    <dgm:pt modelId="{B77322E9-19AC-49A4-94EA-D3982074ABEF}" type="pres">
      <dgm:prSet presAssocID="{AC1C4D55-3540-4353-8291-0D2504AAEEE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E67D8ED-6AB5-47A9-AD38-E508FBD387BA}" type="pres">
      <dgm:prSet presAssocID="{20481039-F84E-4A79-9CDB-814CFB7DBED5}" presName="hierRoot2" presStyleCnt="0"/>
      <dgm:spPr/>
      <dgm:t>
        <a:bodyPr/>
        <a:lstStyle/>
        <a:p>
          <a:endParaRPr lang="ru-RU"/>
        </a:p>
      </dgm:t>
    </dgm:pt>
    <dgm:pt modelId="{02106B18-5212-4000-8E06-F46BD572BA5B}" type="pres">
      <dgm:prSet presAssocID="{20481039-F84E-4A79-9CDB-814CFB7DBED5}" presName="composite2" presStyleCnt="0"/>
      <dgm:spPr/>
      <dgm:t>
        <a:bodyPr/>
        <a:lstStyle/>
        <a:p>
          <a:endParaRPr lang="ru-RU"/>
        </a:p>
      </dgm:t>
    </dgm:pt>
    <dgm:pt modelId="{5714E293-71A4-44DD-84E6-256587442E78}" type="pres">
      <dgm:prSet presAssocID="{20481039-F84E-4A79-9CDB-814CFB7DBED5}" presName="background2" presStyleLbl="node2" presStyleIdx="1" presStyleCnt="2"/>
      <dgm:spPr/>
      <dgm:t>
        <a:bodyPr/>
        <a:lstStyle/>
        <a:p>
          <a:endParaRPr lang="ru-RU"/>
        </a:p>
      </dgm:t>
    </dgm:pt>
    <dgm:pt modelId="{BED839FF-71CF-4277-8C7E-35A694B69957}" type="pres">
      <dgm:prSet presAssocID="{20481039-F84E-4A79-9CDB-814CFB7DBED5}" presName="text2" presStyleLbl="fgAcc2" presStyleIdx="1" presStyleCnt="2" custScaleY="26263" custLinFactNeighborX="-57770" custLinFactNeighborY="-449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57CC7A-AFCE-40AF-878C-686A7A1BA6D3}" type="pres">
      <dgm:prSet presAssocID="{20481039-F84E-4A79-9CDB-814CFB7DBED5}" presName="hierChild3" presStyleCnt="0"/>
      <dgm:spPr/>
      <dgm:t>
        <a:bodyPr/>
        <a:lstStyle/>
        <a:p>
          <a:endParaRPr lang="ru-RU"/>
        </a:p>
      </dgm:t>
    </dgm:pt>
    <dgm:pt modelId="{23A4A29B-F0B9-4F29-9165-1B98A082DD51}" type="pres">
      <dgm:prSet presAssocID="{1955A514-80BB-4B10-9EC4-E0F4A967283B}" presName="Name17" presStyleLbl="parChTrans1D3" presStyleIdx="0" presStyleCnt="2"/>
      <dgm:spPr/>
      <dgm:t>
        <a:bodyPr/>
        <a:lstStyle/>
        <a:p>
          <a:endParaRPr lang="ru-RU"/>
        </a:p>
      </dgm:t>
    </dgm:pt>
    <dgm:pt modelId="{6FE812AF-0300-483F-B706-120B6BA7487F}" type="pres">
      <dgm:prSet presAssocID="{C0CAD405-537B-4F7B-B02F-A8B9A6340C43}" presName="hierRoot3" presStyleCnt="0"/>
      <dgm:spPr/>
    </dgm:pt>
    <dgm:pt modelId="{DB055ADF-62E8-4978-A9D8-43BF4F80E5E0}" type="pres">
      <dgm:prSet presAssocID="{C0CAD405-537B-4F7B-B02F-A8B9A6340C43}" presName="composite3" presStyleCnt="0"/>
      <dgm:spPr/>
    </dgm:pt>
    <dgm:pt modelId="{27148A85-C099-436B-8F77-8E53BB01B035}" type="pres">
      <dgm:prSet presAssocID="{C0CAD405-537B-4F7B-B02F-A8B9A6340C43}" presName="background3" presStyleLbl="node3" presStyleIdx="0" presStyleCnt="2"/>
      <dgm:spPr/>
    </dgm:pt>
    <dgm:pt modelId="{5B404A35-B8F5-47CA-AA07-3B1650EF8105}" type="pres">
      <dgm:prSet presAssocID="{C0CAD405-537B-4F7B-B02F-A8B9A6340C43}" presName="text3" presStyleLbl="fgAcc3" presStyleIdx="0" presStyleCnt="2" custScaleY="77984" custLinFactNeighborX="64" custLinFactNeighborY="26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D06441-7F47-4DE1-89D2-8E3D1ABC23B9}" type="pres">
      <dgm:prSet presAssocID="{C0CAD405-537B-4F7B-B02F-A8B9A6340C43}" presName="hierChild4" presStyleCnt="0"/>
      <dgm:spPr/>
    </dgm:pt>
    <dgm:pt modelId="{ED254A44-9C0C-4299-A18B-30E52D52D4CA}" type="pres">
      <dgm:prSet presAssocID="{3DF964ED-1BBC-4FD0-8EF8-3D8AB942F36F}" presName="Name17" presStyleLbl="parChTrans1D3" presStyleIdx="1" presStyleCnt="2"/>
      <dgm:spPr/>
      <dgm:t>
        <a:bodyPr/>
        <a:lstStyle/>
        <a:p>
          <a:endParaRPr lang="ru-RU"/>
        </a:p>
      </dgm:t>
    </dgm:pt>
    <dgm:pt modelId="{55DCB19F-A273-462A-B27D-4D4D2FAF6FD2}" type="pres">
      <dgm:prSet presAssocID="{12239643-ED14-4818-81E6-D20C38A6BA86}" presName="hierRoot3" presStyleCnt="0"/>
      <dgm:spPr/>
      <dgm:t>
        <a:bodyPr/>
        <a:lstStyle/>
        <a:p>
          <a:endParaRPr lang="ru-RU"/>
        </a:p>
      </dgm:t>
    </dgm:pt>
    <dgm:pt modelId="{34475E3B-BD1A-4212-8A3B-6A4F32D687F9}" type="pres">
      <dgm:prSet presAssocID="{12239643-ED14-4818-81E6-D20C38A6BA86}" presName="composite3" presStyleCnt="0"/>
      <dgm:spPr/>
      <dgm:t>
        <a:bodyPr/>
        <a:lstStyle/>
        <a:p>
          <a:endParaRPr lang="ru-RU"/>
        </a:p>
      </dgm:t>
    </dgm:pt>
    <dgm:pt modelId="{F3AACBCE-C197-4FF0-A8DF-0017715CC61A}" type="pres">
      <dgm:prSet presAssocID="{12239643-ED14-4818-81E6-D20C38A6BA86}" presName="background3" presStyleLbl="node3" presStyleIdx="1" presStyleCnt="2"/>
      <dgm:spPr/>
      <dgm:t>
        <a:bodyPr/>
        <a:lstStyle/>
        <a:p>
          <a:endParaRPr lang="ru-RU"/>
        </a:p>
      </dgm:t>
    </dgm:pt>
    <dgm:pt modelId="{97573F87-F157-4E93-88D4-6474E1F89137}" type="pres">
      <dgm:prSet presAssocID="{12239643-ED14-4818-81E6-D20C38A6BA86}" presName="text3" presStyleLbl="fgAcc3" presStyleIdx="1" presStyleCnt="2" custScaleX="92254" custScaleY="96371" custLinFactNeighborX="-5680" custLinFactNeighborY="-505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0A5745-A752-4189-9F1F-22356C45B01A}" type="pres">
      <dgm:prSet presAssocID="{12239643-ED14-4818-81E6-D20C38A6BA86}" presName="hierChild4" presStyleCnt="0"/>
      <dgm:spPr/>
      <dgm:t>
        <a:bodyPr/>
        <a:lstStyle/>
        <a:p>
          <a:endParaRPr lang="ru-RU"/>
        </a:p>
      </dgm:t>
    </dgm:pt>
  </dgm:ptLst>
  <dgm:cxnLst>
    <dgm:cxn modelId="{F3A7369C-6F16-43B5-B0BE-F9D789BE5482}" type="presOf" srcId="{2E0D2252-9F92-4AD2-9E67-80469D25DDCA}" destId="{5B91CD07-BA98-4639-8975-431C746B318E}" srcOrd="0" destOrd="0" presId="urn:microsoft.com/office/officeart/2005/8/layout/hierarchy1"/>
    <dgm:cxn modelId="{DCCB3359-4546-4C6F-B3AB-0C45B207F827}" type="presOf" srcId="{0911BC93-851A-441F-9057-1824293F334A}" destId="{217DE16D-4E0E-4493-98D5-A3BF515965F0}" srcOrd="0" destOrd="0" presId="urn:microsoft.com/office/officeart/2005/8/layout/hierarchy1"/>
    <dgm:cxn modelId="{82423CF6-3BB4-4991-B644-BAF58AD5FAE5}" type="presOf" srcId="{AC1C4D55-3540-4353-8291-0D2504AAEEE2}" destId="{B77322E9-19AC-49A4-94EA-D3982074ABEF}" srcOrd="0" destOrd="0" presId="urn:microsoft.com/office/officeart/2005/8/layout/hierarchy1"/>
    <dgm:cxn modelId="{1DA95F66-0B0D-4400-AD6E-260D0FFF0436}" type="presOf" srcId="{BF23486D-AF76-49E5-8F34-1575E6C25589}" destId="{1020C5F5-DEC6-4DD4-962A-8E5348B03856}" srcOrd="0" destOrd="0" presId="urn:microsoft.com/office/officeart/2005/8/layout/hierarchy1"/>
    <dgm:cxn modelId="{E89EBB2B-34D1-4966-B005-7EA19D38BBF3}" srcId="{BF23486D-AF76-49E5-8F34-1575E6C25589}" destId="{20481039-F84E-4A79-9CDB-814CFB7DBED5}" srcOrd="1" destOrd="0" parTransId="{AC1C4D55-3540-4353-8291-0D2504AAEEE2}" sibTransId="{55FA7CC4-ADF1-426C-A38A-A2865F073912}"/>
    <dgm:cxn modelId="{A5B62A4A-9F48-4784-9973-A2357240F50D}" type="presOf" srcId="{1955A514-80BB-4B10-9EC4-E0F4A967283B}" destId="{23A4A29B-F0B9-4F29-9165-1B98A082DD51}" srcOrd="0" destOrd="0" presId="urn:microsoft.com/office/officeart/2005/8/layout/hierarchy1"/>
    <dgm:cxn modelId="{4C4287E7-CA24-4EA5-96D4-0952612390D5}" type="presOf" srcId="{3DF964ED-1BBC-4FD0-8EF8-3D8AB942F36F}" destId="{ED254A44-9C0C-4299-A18B-30E52D52D4CA}" srcOrd="0" destOrd="0" presId="urn:microsoft.com/office/officeart/2005/8/layout/hierarchy1"/>
    <dgm:cxn modelId="{F5C07083-7CCA-4E5E-A5FE-1BC88113A200}" srcId="{20481039-F84E-4A79-9CDB-814CFB7DBED5}" destId="{12239643-ED14-4818-81E6-D20C38A6BA86}" srcOrd="1" destOrd="0" parTransId="{3DF964ED-1BBC-4FD0-8EF8-3D8AB942F36F}" sibTransId="{FC295C3A-C46A-41F1-AFD8-946D6DC0BB15}"/>
    <dgm:cxn modelId="{A9E38AF4-308F-45FA-897C-EBF2CA74ED81}" type="presOf" srcId="{A59C6F86-6397-4478-8382-0CF803B13B0B}" destId="{2FD6639C-A629-43F2-9675-1EEBA557D190}" srcOrd="0" destOrd="0" presId="urn:microsoft.com/office/officeart/2005/8/layout/hierarchy1"/>
    <dgm:cxn modelId="{8C4D1E6D-A7C9-4B95-A71A-CA51E8198496}" type="presOf" srcId="{12239643-ED14-4818-81E6-D20C38A6BA86}" destId="{97573F87-F157-4E93-88D4-6474E1F89137}" srcOrd="0" destOrd="0" presId="urn:microsoft.com/office/officeart/2005/8/layout/hierarchy1"/>
    <dgm:cxn modelId="{0F53DCF7-6DC6-4DBA-BE07-C89637114FEB}" srcId="{A59C6F86-6397-4478-8382-0CF803B13B0B}" destId="{BF23486D-AF76-49E5-8F34-1575E6C25589}" srcOrd="0" destOrd="0" parTransId="{61AB9272-185F-4612-89AE-B69357F55CA8}" sibTransId="{B28DC620-E9CB-403F-8067-7D7283CF446C}"/>
    <dgm:cxn modelId="{799C791B-7E52-4BC1-B624-5EAFB414BCAE}" srcId="{20481039-F84E-4A79-9CDB-814CFB7DBED5}" destId="{C0CAD405-537B-4F7B-B02F-A8B9A6340C43}" srcOrd="0" destOrd="0" parTransId="{1955A514-80BB-4B10-9EC4-E0F4A967283B}" sibTransId="{DC4441A9-C597-42C9-B2B9-9E4099621B1A}"/>
    <dgm:cxn modelId="{75B7046E-1855-438C-AB12-CF38FC62A505}" type="presOf" srcId="{20481039-F84E-4A79-9CDB-814CFB7DBED5}" destId="{BED839FF-71CF-4277-8C7E-35A694B69957}" srcOrd="0" destOrd="0" presId="urn:microsoft.com/office/officeart/2005/8/layout/hierarchy1"/>
    <dgm:cxn modelId="{BF547943-8E62-4D9C-A012-B8A7A83F9219}" type="presOf" srcId="{C0CAD405-537B-4F7B-B02F-A8B9A6340C43}" destId="{5B404A35-B8F5-47CA-AA07-3B1650EF8105}" srcOrd="0" destOrd="0" presId="urn:microsoft.com/office/officeart/2005/8/layout/hierarchy1"/>
    <dgm:cxn modelId="{218BA638-2E9D-443E-AB71-070A81558D5E}" srcId="{BF23486D-AF76-49E5-8F34-1575E6C25589}" destId="{2E0D2252-9F92-4AD2-9E67-80469D25DDCA}" srcOrd="0" destOrd="0" parTransId="{0911BC93-851A-441F-9057-1824293F334A}" sibTransId="{D3C20EE0-F9A2-4BDA-8643-F8504EC8D5CF}"/>
    <dgm:cxn modelId="{7C3498A2-8EA9-4653-BEBC-C1E0B8ADB4C1}" type="presParOf" srcId="{2FD6639C-A629-43F2-9675-1EEBA557D190}" destId="{3FA31AB1-DA4C-4D30-8E16-7516BB3AC98F}" srcOrd="0" destOrd="0" presId="urn:microsoft.com/office/officeart/2005/8/layout/hierarchy1"/>
    <dgm:cxn modelId="{9891CEAC-3B94-4944-BAF2-1FAC443E2F1C}" type="presParOf" srcId="{3FA31AB1-DA4C-4D30-8E16-7516BB3AC98F}" destId="{6AA6426E-52C1-4B32-9CCB-9F18C0670820}" srcOrd="0" destOrd="0" presId="urn:microsoft.com/office/officeart/2005/8/layout/hierarchy1"/>
    <dgm:cxn modelId="{7B217E0B-645B-44A8-ABE5-D9AB85D91E36}" type="presParOf" srcId="{6AA6426E-52C1-4B32-9CCB-9F18C0670820}" destId="{12C7150D-D699-4604-B91C-8DC16C521981}" srcOrd="0" destOrd="0" presId="urn:microsoft.com/office/officeart/2005/8/layout/hierarchy1"/>
    <dgm:cxn modelId="{5F15D9EB-F75D-4165-9BCB-7FFD0906A23A}" type="presParOf" srcId="{6AA6426E-52C1-4B32-9CCB-9F18C0670820}" destId="{1020C5F5-DEC6-4DD4-962A-8E5348B03856}" srcOrd="1" destOrd="0" presId="urn:microsoft.com/office/officeart/2005/8/layout/hierarchy1"/>
    <dgm:cxn modelId="{7A429900-AEA4-4074-99E4-55B5E3C7534A}" type="presParOf" srcId="{3FA31AB1-DA4C-4D30-8E16-7516BB3AC98F}" destId="{5AABAFD5-C4C3-4CA6-A5A1-FDCE01BC91F8}" srcOrd="1" destOrd="0" presId="urn:microsoft.com/office/officeart/2005/8/layout/hierarchy1"/>
    <dgm:cxn modelId="{5C4012E0-2506-47B1-BF70-25F6B468A24F}" type="presParOf" srcId="{5AABAFD5-C4C3-4CA6-A5A1-FDCE01BC91F8}" destId="{217DE16D-4E0E-4493-98D5-A3BF515965F0}" srcOrd="0" destOrd="0" presId="urn:microsoft.com/office/officeart/2005/8/layout/hierarchy1"/>
    <dgm:cxn modelId="{D7CED84C-3EA7-4AC4-8B3E-3FACF392DCE8}" type="presParOf" srcId="{5AABAFD5-C4C3-4CA6-A5A1-FDCE01BC91F8}" destId="{ED1330F6-1F21-4EA3-9C63-C8F89D98E1C3}" srcOrd="1" destOrd="0" presId="urn:microsoft.com/office/officeart/2005/8/layout/hierarchy1"/>
    <dgm:cxn modelId="{00F816DC-C3A4-44B5-B162-E6AF5C0E89E4}" type="presParOf" srcId="{ED1330F6-1F21-4EA3-9C63-C8F89D98E1C3}" destId="{C9452FB8-49FC-4303-BFF1-6F92B9675377}" srcOrd="0" destOrd="0" presId="urn:microsoft.com/office/officeart/2005/8/layout/hierarchy1"/>
    <dgm:cxn modelId="{C83DDE8E-1490-4497-941A-3DC11ADBE4B9}" type="presParOf" srcId="{C9452FB8-49FC-4303-BFF1-6F92B9675377}" destId="{257E4761-C561-410A-BF34-F266A80D0D2D}" srcOrd="0" destOrd="0" presId="urn:microsoft.com/office/officeart/2005/8/layout/hierarchy1"/>
    <dgm:cxn modelId="{B35DE1C9-21C0-4A4E-9884-466FFDAE6878}" type="presParOf" srcId="{C9452FB8-49FC-4303-BFF1-6F92B9675377}" destId="{5B91CD07-BA98-4639-8975-431C746B318E}" srcOrd="1" destOrd="0" presId="urn:microsoft.com/office/officeart/2005/8/layout/hierarchy1"/>
    <dgm:cxn modelId="{D1267A59-3DD7-45D5-8E73-6F0D5E2729D1}" type="presParOf" srcId="{ED1330F6-1F21-4EA3-9C63-C8F89D98E1C3}" destId="{8EE374BD-0B4C-4244-8027-6CD8ED810E92}" srcOrd="1" destOrd="0" presId="urn:microsoft.com/office/officeart/2005/8/layout/hierarchy1"/>
    <dgm:cxn modelId="{98E1D409-1D67-4937-831D-9D62DD2C1F16}" type="presParOf" srcId="{5AABAFD5-C4C3-4CA6-A5A1-FDCE01BC91F8}" destId="{B77322E9-19AC-49A4-94EA-D3982074ABEF}" srcOrd="2" destOrd="0" presId="urn:microsoft.com/office/officeart/2005/8/layout/hierarchy1"/>
    <dgm:cxn modelId="{58FF6713-50A6-4C21-BA4A-1937650A2B2F}" type="presParOf" srcId="{5AABAFD5-C4C3-4CA6-A5A1-FDCE01BC91F8}" destId="{0E67D8ED-6AB5-47A9-AD38-E508FBD387BA}" srcOrd="3" destOrd="0" presId="urn:microsoft.com/office/officeart/2005/8/layout/hierarchy1"/>
    <dgm:cxn modelId="{8A10F9E4-108E-4097-A6C5-34C43C8BEF94}" type="presParOf" srcId="{0E67D8ED-6AB5-47A9-AD38-E508FBD387BA}" destId="{02106B18-5212-4000-8E06-F46BD572BA5B}" srcOrd="0" destOrd="0" presId="urn:microsoft.com/office/officeart/2005/8/layout/hierarchy1"/>
    <dgm:cxn modelId="{6CDD7FE2-98C3-4514-8719-01549E06F049}" type="presParOf" srcId="{02106B18-5212-4000-8E06-F46BD572BA5B}" destId="{5714E293-71A4-44DD-84E6-256587442E78}" srcOrd="0" destOrd="0" presId="urn:microsoft.com/office/officeart/2005/8/layout/hierarchy1"/>
    <dgm:cxn modelId="{6F8B56B6-893A-4B81-843B-ADE42FC2D333}" type="presParOf" srcId="{02106B18-5212-4000-8E06-F46BD572BA5B}" destId="{BED839FF-71CF-4277-8C7E-35A694B69957}" srcOrd="1" destOrd="0" presId="urn:microsoft.com/office/officeart/2005/8/layout/hierarchy1"/>
    <dgm:cxn modelId="{3C4B57CB-054C-485A-90EA-74F752FB9CCF}" type="presParOf" srcId="{0E67D8ED-6AB5-47A9-AD38-E508FBD387BA}" destId="{3D57CC7A-AFCE-40AF-878C-686A7A1BA6D3}" srcOrd="1" destOrd="0" presId="urn:microsoft.com/office/officeart/2005/8/layout/hierarchy1"/>
    <dgm:cxn modelId="{FE84CB38-05B7-4235-8F85-F3DA48930B4E}" type="presParOf" srcId="{3D57CC7A-AFCE-40AF-878C-686A7A1BA6D3}" destId="{23A4A29B-F0B9-4F29-9165-1B98A082DD51}" srcOrd="0" destOrd="0" presId="urn:microsoft.com/office/officeart/2005/8/layout/hierarchy1"/>
    <dgm:cxn modelId="{6BF4E14B-73D4-480D-83A9-B6769D59AA88}" type="presParOf" srcId="{3D57CC7A-AFCE-40AF-878C-686A7A1BA6D3}" destId="{6FE812AF-0300-483F-B706-120B6BA7487F}" srcOrd="1" destOrd="0" presId="urn:microsoft.com/office/officeart/2005/8/layout/hierarchy1"/>
    <dgm:cxn modelId="{5B94F4D9-6927-43D5-A4CF-3C770A194598}" type="presParOf" srcId="{6FE812AF-0300-483F-B706-120B6BA7487F}" destId="{DB055ADF-62E8-4978-A9D8-43BF4F80E5E0}" srcOrd="0" destOrd="0" presId="urn:microsoft.com/office/officeart/2005/8/layout/hierarchy1"/>
    <dgm:cxn modelId="{50AB5869-F057-45FE-A9ED-B08C4185C220}" type="presParOf" srcId="{DB055ADF-62E8-4978-A9D8-43BF4F80E5E0}" destId="{27148A85-C099-436B-8F77-8E53BB01B035}" srcOrd="0" destOrd="0" presId="urn:microsoft.com/office/officeart/2005/8/layout/hierarchy1"/>
    <dgm:cxn modelId="{FC490A76-F131-496C-BC06-38F158422533}" type="presParOf" srcId="{DB055ADF-62E8-4978-A9D8-43BF4F80E5E0}" destId="{5B404A35-B8F5-47CA-AA07-3B1650EF8105}" srcOrd="1" destOrd="0" presId="urn:microsoft.com/office/officeart/2005/8/layout/hierarchy1"/>
    <dgm:cxn modelId="{31852A61-6A4C-4F42-8C53-93A5976B3CEC}" type="presParOf" srcId="{6FE812AF-0300-483F-B706-120B6BA7487F}" destId="{DAD06441-7F47-4DE1-89D2-8E3D1ABC23B9}" srcOrd="1" destOrd="0" presId="urn:microsoft.com/office/officeart/2005/8/layout/hierarchy1"/>
    <dgm:cxn modelId="{7BF47FE2-1E1B-4B6C-9DB9-88FCA7E1070D}" type="presParOf" srcId="{3D57CC7A-AFCE-40AF-878C-686A7A1BA6D3}" destId="{ED254A44-9C0C-4299-A18B-30E52D52D4CA}" srcOrd="2" destOrd="0" presId="urn:microsoft.com/office/officeart/2005/8/layout/hierarchy1"/>
    <dgm:cxn modelId="{1105E889-4C4E-4D6F-B648-6673E096C585}" type="presParOf" srcId="{3D57CC7A-AFCE-40AF-878C-686A7A1BA6D3}" destId="{55DCB19F-A273-462A-B27D-4D4D2FAF6FD2}" srcOrd="3" destOrd="0" presId="urn:microsoft.com/office/officeart/2005/8/layout/hierarchy1"/>
    <dgm:cxn modelId="{BAF26389-AD30-4A08-B7BC-805C2C2ACC4B}" type="presParOf" srcId="{55DCB19F-A273-462A-B27D-4D4D2FAF6FD2}" destId="{34475E3B-BD1A-4212-8A3B-6A4F32D687F9}" srcOrd="0" destOrd="0" presId="urn:microsoft.com/office/officeart/2005/8/layout/hierarchy1"/>
    <dgm:cxn modelId="{7BAD9563-B7EC-45BA-B06A-59F49629CB32}" type="presParOf" srcId="{34475E3B-BD1A-4212-8A3B-6A4F32D687F9}" destId="{F3AACBCE-C197-4FF0-A8DF-0017715CC61A}" srcOrd="0" destOrd="0" presId="urn:microsoft.com/office/officeart/2005/8/layout/hierarchy1"/>
    <dgm:cxn modelId="{3E2C8B5B-A904-4D24-AE7E-6E39D0D36234}" type="presParOf" srcId="{34475E3B-BD1A-4212-8A3B-6A4F32D687F9}" destId="{97573F87-F157-4E93-88D4-6474E1F89137}" srcOrd="1" destOrd="0" presId="urn:microsoft.com/office/officeart/2005/8/layout/hierarchy1"/>
    <dgm:cxn modelId="{F8A62F6E-1037-4D47-BBB5-81AE068F3466}" type="presParOf" srcId="{55DCB19F-A273-462A-B27D-4D4D2FAF6FD2}" destId="{FF0A5745-A752-4189-9F1F-22356C45B0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55D568-6CC3-4DEC-86EC-CF5EA2DD38F7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5E9BFD7-0B54-4EA1-AB18-34DA30415DBF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СПІВПРАЦЯ</a:t>
          </a:r>
        </a:p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 З РОДИНОЮ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1534E03-263B-457D-B91E-BEBEA1DC56CA}" type="parTrans" cxnId="{E7582F6E-A5EE-4FDC-9D50-449F0480D88F}">
      <dgm:prSet/>
      <dgm:spPr/>
      <dgm:t>
        <a:bodyPr/>
        <a:lstStyle/>
        <a:p>
          <a:endParaRPr lang="ru-RU"/>
        </a:p>
      </dgm:t>
    </dgm:pt>
    <dgm:pt modelId="{80A1DEC1-E262-44B6-BDE4-24FFB975723E}" type="sibTrans" cxnId="{E7582F6E-A5EE-4FDC-9D50-449F0480D88F}">
      <dgm:prSet/>
      <dgm:spPr/>
      <dgm:t>
        <a:bodyPr/>
        <a:lstStyle/>
        <a:p>
          <a:endParaRPr lang="ru-RU"/>
        </a:p>
      </dgm:t>
    </dgm:pt>
    <dgm:pt modelId="{62E37741-8B92-48C7-B3C2-5B8A49C8C953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Завдання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131A71A-716A-4691-8E46-F57F3DCC4B83}" type="parTrans" cxnId="{3663E468-3028-4281-8B93-9720E0D8D6CA}">
      <dgm:prSet/>
      <dgm:spPr/>
      <dgm:t>
        <a:bodyPr/>
        <a:lstStyle/>
        <a:p>
          <a:endParaRPr lang="ru-RU"/>
        </a:p>
      </dgm:t>
    </dgm:pt>
    <dgm:pt modelId="{757AD987-42D5-4E98-ACE8-D1453E659B80}" type="sibTrans" cxnId="{3663E468-3028-4281-8B93-9720E0D8D6CA}">
      <dgm:prSet/>
      <dgm:spPr/>
      <dgm:t>
        <a:bodyPr/>
        <a:lstStyle/>
        <a:p>
          <a:endParaRPr lang="ru-RU"/>
        </a:p>
      </dgm:t>
    </dgm:pt>
    <dgm:pt modelId="{DFA75FD4-03DD-41D5-9A91-742F7DE03F22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Активізувати роботу батьківського комітету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A99B50A-7E64-413F-892B-8AC1C9C21AAC}" type="parTrans" cxnId="{0F0AC9BB-F0A4-433F-B761-C344675DC6F3}">
      <dgm:prSet/>
      <dgm:spPr/>
      <dgm:t>
        <a:bodyPr/>
        <a:lstStyle/>
        <a:p>
          <a:endParaRPr lang="ru-RU"/>
        </a:p>
      </dgm:t>
    </dgm:pt>
    <dgm:pt modelId="{ED2C8384-F01E-4E26-A5B7-D94C9859E37A}" type="sibTrans" cxnId="{0F0AC9BB-F0A4-433F-B761-C344675DC6F3}">
      <dgm:prSet/>
      <dgm:spPr/>
      <dgm:t>
        <a:bodyPr/>
        <a:lstStyle/>
        <a:p>
          <a:endParaRPr lang="ru-RU"/>
        </a:p>
      </dgm:t>
    </dgm:pt>
    <dgm:pt modelId="{D172CEDA-29C3-4F3F-93A3-6369F68B7E2F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Просвітницька діяльність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E964197-488A-4AB1-A511-71BF011D8276}" type="parTrans" cxnId="{963AC595-EC31-40C1-90F9-BA9320B71EC8}">
      <dgm:prSet/>
      <dgm:spPr/>
      <dgm:t>
        <a:bodyPr/>
        <a:lstStyle/>
        <a:p>
          <a:endParaRPr lang="ru-RU"/>
        </a:p>
      </dgm:t>
    </dgm:pt>
    <dgm:pt modelId="{C0FBD1E7-7271-4474-A0E8-309B319183AC}" type="sibTrans" cxnId="{963AC595-EC31-40C1-90F9-BA9320B71EC8}">
      <dgm:prSet/>
      <dgm:spPr/>
      <dgm:t>
        <a:bodyPr/>
        <a:lstStyle/>
        <a:p>
          <a:endParaRPr lang="ru-RU"/>
        </a:p>
      </dgm:t>
    </dgm:pt>
    <dgm:pt modelId="{545C265B-A684-4608-95CD-6EEFF18E6FE4}">
      <dgm:prSet phldrT="[Текст]" custT="1"/>
      <dgm:spPr/>
      <dgm:t>
        <a:bodyPr/>
        <a:lstStyle/>
        <a:p>
          <a:r>
            <a:rPr lang="uk-UA" sz="1800" b="0" dirty="0" smtClean="0">
              <a:latin typeface="Times New Roman" pitchFamily="18" charset="0"/>
              <a:cs typeface="Times New Roman" pitchFamily="18" charset="0"/>
            </a:rPr>
            <a:t>Надати практично допомогу батькам з проблеми виховання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11E466E8-3365-4158-8C5A-97119F51CE0B}" type="parTrans" cxnId="{35528CDA-F5AF-4B71-9040-47F10ED76537}">
      <dgm:prSet/>
      <dgm:spPr/>
      <dgm:t>
        <a:bodyPr/>
        <a:lstStyle/>
        <a:p>
          <a:endParaRPr lang="ru-RU"/>
        </a:p>
      </dgm:t>
    </dgm:pt>
    <dgm:pt modelId="{A636AAE7-AA69-40C5-B4A1-79AD627688EE}" type="sibTrans" cxnId="{35528CDA-F5AF-4B71-9040-47F10ED76537}">
      <dgm:prSet/>
      <dgm:spPr/>
      <dgm:t>
        <a:bodyPr/>
        <a:lstStyle/>
        <a:p>
          <a:endParaRPr lang="ru-RU"/>
        </a:p>
      </dgm:t>
    </dgm:pt>
    <dgm:pt modelId="{2232CD09-F05C-4350-9DF9-F84652252CF2}">
      <dgm:prSet custT="1"/>
      <dgm:spPr/>
      <dgm:t>
        <a:bodyPr/>
        <a:lstStyle/>
        <a:p>
          <a:r>
            <a:rPr lang="ru-RU" sz="1800" b="0" dirty="0" err="1" smtClean="0">
              <a:latin typeface="Times New Roman" pitchFamily="18" charset="0"/>
              <a:cs typeface="Times New Roman" pitchFamily="18" charset="0"/>
            </a:rPr>
            <a:t>Залучати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err="1" smtClean="0">
              <a:latin typeface="Times New Roman" pitchFamily="18" charset="0"/>
              <a:cs typeface="Times New Roman" pitchFamily="18" charset="0"/>
            </a:rPr>
            <a:t>батьків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 до благоустрою ДНЗ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CBD4AD74-6309-41F0-9B91-4317F439CD84}" type="parTrans" cxnId="{62CC64B1-C6EA-4579-BA04-AD5824EB0AD2}">
      <dgm:prSet/>
      <dgm:spPr/>
      <dgm:t>
        <a:bodyPr/>
        <a:lstStyle/>
        <a:p>
          <a:endParaRPr lang="ru-RU"/>
        </a:p>
      </dgm:t>
    </dgm:pt>
    <dgm:pt modelId="{5802BBC2-0DC7-43D6-82AA-6532E963EFFC}" type="sibTrans" cxnId="{62CC64B1-C6EA-4579-BA04-AD5824EB0AD2}">
      <dgm:prSet/>
      <dgm:spPr/>
      <dgm:t>
        <a:bodyPr/>
        <a:lstStyle/>
        <a:p>
          <a:endParaRPr lang="ru-RU"/>
        </a:p>
      </dgm:t>
    </dgm:pt>
    <dgm:pt modelId="{F194E04F-DEEB-486E-9203-0307EE8686CE}">
      <dgm:prSet custT="1"/>
      <dgm:spPr/>
      <dgm:t>
        <a:bodyPr/>
        <a:lstStyle/>
        <a:p>
          <a:r>
            <a:rPr lang="ru-RU" sz="1800" b="0" dirty="0" err="1" smtClean="0">
              <a:latin typeface="Times New Roman" pitchFamily="18" charset="0"/>
              <a:cs typeface="Times New Roman" pitchFamily="18" charset="0"/>
            </a:rPr>
            <a:t>Підвищити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err="1" smtClean="0">
              <a:latin typeface="Times New Roman" pitchFamily="18" charset="0"/>
              <a:cs typeface="Times New Roman" pitchFamily="18" charset="0"/>
            </a:rPr>
            <a:t>психолого-педагогічну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err="1" smtClean="0">
              <a:latin typeface="Times New Roman" pitchFamily="18" charset="0"/>
              <a:cs typeface="Times New Roman" pitchFamily="18" charset="0"/>
            </a:rPr>
            <a:t>компетентність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err="1" smtClean="0">
              <a:latin typeface="Times New Roman" pitchFamily="18" charset="0"/>
              <a:cs typeface="Times New Roman" pitchFamily="18" charset="0"/>
            </a:rPr>
            <a:t>батьків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C1D34A09-CF51-43A6-B442-46589998083A}" type="parTrans" cxnId="{6CFD556E-7126-4618-86A3-973951733F0C}">
      <dgm:prSet/>
      <dgm:spPr/>
      <dgm:t>
        <a:bodyPr/>
        <a:lstStyle/>
        <a:p>
          <a:endParaRPr lang="ru-RU"/>
        </a:p>
      </dgm:t>
    </dgm:pt>
    <dgm:pt modelId="{F81D7865-9CD3-4F0A-986C-C8DB8BBAE779}" type="sibTrans" cxnId="{6CFD556E-7126-4618-86A3-973951733F0C}">
      <dgm:prSet/>
      <dgm:spPr/>
      <dgm:t>
        <a:bodyPr/>
        <a:lstStyle/>
        <a:p>
          <a:endParaRPr lang="ru-RU"/>
        </a:p>
      </dgm:t>
    </dgm:pt>
    <dgm:pt modelId="{41398C19-9E1A-4C21-98EA-F1F14BED3FD4}">
      <dgm:prSet custT="1"/>
      <dgm:spPr/>
      <dgm:t>
        <a:bodyPr/>
        <a:lstStyle/>
        <a:p>
          <a:r>
            <a:rPr lang="ru-RU" sz="1800" b="0" dirty="0" err="1" smtClean="0">
              <a:latin typeface="Times New Roman" pitchFamily="18" charset="0"/>
              <a:cs typeface="Times New Roman" pitchFamily="18" charset="0"/>
            </a:rPr>
            <a:t>Залучити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err="1" smtClean="0">
              <a:latin typeface="Times New Roman" pitchFamily="18" charset="0"/>
              <a:cs typeface="Times New Roman" pitchFamily="18" charset="0"/>
            </a:rPr>
            <a:t>батьків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  до </a:t>
          </a:r>
          <a:r>
            <a:rPr lang="ru-RU" sz="1800" b="0" dirty="0" err="1" smtClean="0">
              <a:latin typeface="Times New Roman" pitchFamily="18" charset="0"/>
              <a:cs typeface="Times New Roman" pitchFamily="18" charset="0"/>
            </a:rPr>
            <a:t>активної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err="1" smtClean="0">
              <a:latin typeface="Times New Roman" pitchFamily="18" charset="0"/>
              <a:cs typeface="Times New Roman" pitchFamily="18" charset="0"/>
            </a:rPr>
            <a:t>участі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  в </a:t>
          </a:r>
          <a:r>
            <a:rPr lang="ru-RU" sz="1800" b="0" dirty="0" err="1" smtClean="0">
              <a:latin typeface="Times New Roman" pitchFamily="18" charset="0"/>
              <a:cs typeface="Times New Roman" pitchFamily="18" charset="0"/>
            </a:rPr>
            <a:t>освітньому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err="1" smtClean="0">
              <a:latin typeface="Times New Roman" pitchFamily="18" charset="0"/>
              <a:cs typeface="Times New Roman" pitchFamily="18" charset="0"/>
            </a:rPr>
            <a:t>процесі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4595A41C-5BF0-431E-95AD-4A4BB31E05F9}" type="parTrans" cxnId="{0511AD87-F52E-45F0-A453-5124170C1908}">
      <dgm:prSet/>
      <dgm:spPr/>
      <dgm:t>
        <a:bodyPr/>
        <a:lstStyle/>
        <a:p>
          <a:endParaRPr lang="ru-RU"/>
        </a:p>
      </dgm:t>
    </dgm:pt>
    <dgm:pt modelId="{2983603F-4A1E-45F1-8A0C-6CA61800A692}" type="sibTrans" cxnId="{0511AD87-F52E-45F0-A453-5124170C1908}">
      <dgm:prSet/>
      <dgm:spPr/>
      <dgm:t>
        <a:bodyPr/>
        <a:lstStyle/>
        <a:p>
          <a:endParaRPr lang="ru-RU"/>
        </a:p>
      </dgm:t>
    </dgm:pt>
    <dgm:pt modelId="{44D30112-3D29-4082-9B20-41993EADE58A}" type="pres">
      <dgm:prSet presAssocID="{2555D568-6CC3-4DEC-86EC-CF5EA2DD38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9199627-DCFA-4FDD-A350-CEA5C050C864}" type="pres">
      <dgm:prSet presAssocID="{45E9BFD7-0B54-4EA1-AB18-34DA30415DBF}" presName="hierRoot1" presStyleCnt="0"/>
      <dgm:spPr/>
    </dgm:pt>
    <dgm:pt modelId="{D8406BC0-2003-4055-86AC-7426823B708E}" type="pres">
      <dgm:prSet presAssocID="{45E9BFD7-0B54-4EA1-AB18-34DA30415DBF}" presName="composite" presStyleCnt="0"/>
      <dgm:spPr/>
    </dgm:pt>
    <dgm:pt modelId="{91198D34-F33D-45E1-B39F-73E28D3D6010}" type="pres">
      <dgm:prSet presAssocID="{45E9BFD7-0B54-4EA1-AB18-34DA30415DBF}" presName="background" presStyleLbl="node0" presStyleIdx="0" presStyleCnt="1"/>
      <dgm:spPr/>
    </dgm:pt>
    <dgm:pt modelId="{6231097C-B1E6-4D0C-BA6A-D825536D2159}" type="pres">
      <dgm:prSet presAssocID="{45E9BFD7-0B54-4EA1-AB18-34DA30415DBF}" presName="text" presStyleLbl="fgAcc0" presStyleIdx="0" presStyleCnt="1" custScaleX="500972" custScaleY="266102" custLinFactY="-200000" custLinFactNeighborX="-74288" custLinFactNeighborY="-228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B5DE52-53D8-4045-885C-62E05A06C41E}" type="pres">
      <dgm:prSet presAssocID="{45E9BFD7-0B54-4EA1-AB18-34DA30415DBF}" presName="hierChild2" presStyleCnt="0"/>
      <dgm:spPr/>
    </dgm:pt>
    <dgm:pt modelId="{CD82FA82-58EB-4EE7-B01A-1102D8C273A3}" type="pres">
      <dgm:prSet presAssocID="{5131A71A-716A-4691-8E46-F57F3DCC4B8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E2D0A00-C306-4721-9335-BBD1FB47FAE9}" type="pres">
      <dgm:prSet presAssocID="{62E37741-8B92-48C7-B3C2-5B8A49C8C953}" presName="hierRoot2" presStyleCnt="0"/>
      <dgm:spPr/>
    </dgm:pt>
    <dgm:pt modelId="{6C557B34-D8AE-45B1-8EA6-9110D1071AE2}" type="pres">
      <dgm:prSet presAssocID="{62E37741-8B92-48C7-B3C2-5B8A49C8C953}" presName="composite2" presStyleCnt="0"/>
      <dgm:spPr/>
    </dgm:pt>
    <dgm:pt modelId="{4CC4423A-16F6-41A4-B11B-DE090276DB55}" type="pres">
      <dgm:prSet presAssocID="{62E37741-8B92-48C7-B3C2-5B8A49C8C953}" presName="background2" presStyleLbl="node2" presStyleIdx="0" presStyleCnt="2"/>
      <dgm:spPr/>
    </dgm:pt>
    <dgm:pt modelId="{7DF29772-9CB6-45B8-BF84-DA2130251EA1}" type="pres">
      <dgm:prSet presAssocID="{62E37741-8B92-48C7-B3C2-5B8A49C8C953}" presName="text2" presStyleLbl="fgAcc2" presStyleIdx="0" presStyleCnt="2" custScaleX="347671" custScaleY="174531" custLinFactY="-102716" custLinFactNeighborX="-34391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D18BDC-F3F5-4847-987B-3D619B894839}" type="pres">
      <dgm:prSet presAssocID="{62E37741-8B92-48C7-B3C2-5B8A49C8C953}" presName="hierChild3" presStyleCnt="0"/>
      <dgm:spPr/>
    </dgm:pt>
    <dgm:pt modelId="{A0EDDD9F-BB22-4AF6-9144-5AD108480E91}" type="pres">
      <dgm:prSet presAssocID="{4595A41C-5BF0-431E-95AD-4A4BB31E05F9}" presName="Name17" presStyleLbl="parChTrans1D3" presStyleIdx="0" presStyleCnt="5"/>
      <dgm:spPr/>
      <dgm:t>
        <a:bodyPr/>
        <a:lstStyle/>
        <a:p>
          <a:endParaRPr lang="ru-RU"/>
        </a:p>
      </dgm:t>
    </dgm:pt>
    <dgm:pt modelId="{85B3922F-052A-4894-BB45-6117431E82F9}" type="pres">
      <dgm:prSet presAssocID="{41398C19-9E1A-4C21-98EA-F1F14BED3FD4}" presName="hierRoot3" presStyleCnt="0"/>
      <dgm:spPr/>
    </dgm:pt>
    <dgm:pt modelId="{229A67B4-C529-4A95-A370-DCB3090680C4}" type="pres">
      <dgm:prSet presAssocID="{41398C19-9E1A-4C21-98EA-F1F14BED3FD4}" presName="composite3" presStyleCnt="0"/>
      <dgm:spPr/>
    </dgm:pt>
    <dgm:pt modelId="{F02DC453-78C4-4CBC-8563-074ECC2E1456}" type="pres">
      <dgm:prSet presAssocID="{41398C19-9E1A-4C21-98EA-F1F14BED3FD4}" presName="background3" presStyleLbl="node3" presStyleIdx="0" presStyleCnt="5"/>
      <dgm:spPr/>
    </dgm:pt>
    <dgm:pt modelId="{56C6058E-ECA8-4ADC-A4A8-EFF8E291CAA5}" type="pres">
      <dgm:prSet presAssocID="{41398C19-9E1A-4C21-98EA-F1F14BED3FD4}" presName="text3" presStyleLbl="fgAcc3" presStyleIdx="0" presStyleCnt="5" custScaleX="349488" custScaleY="235873" custLinFactNeighborX="6493" custLinFactNeighborY="-823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F9093C-BBC0-4867-81D2-079BABC7BC38}" type="pres">
      <dgm:prSet presAssocID="{41398C19-9E1A-4C21-98EA-F1F14BED3FD4}" presName="hierChild4" presStyleCnt="0"/>
      <dgm:spPr/>
    </dgm:pt>
    <dgm:pt modelId="{4ADF9209-B69F-4625-ACCC-0E46BF5F7E72}" type="pres">
      <dgm:prSet presAssocID="{CBD4AD74-6309-41F0-9B91-4317F439CD84}" presName="Name17" presStyleLbl="parChTrans1D3" presStyleIdx="1" presStyleCnt="5"/>
      <dgm:spPr/>
      <dgm:t>
        <a:bodyPr/>
        <a:lstStyle/>
        <a:p>
          <a:endParaRPr lang="ru-RU"/>
        </a:p>
      </dgm:t>
    </dgm:pt>
    <dgm:pt modelId="{2C2F7F48-CC23-4EFF-B4DE-B82C2BB044F9}" type="pres">
      <dgm:prSet presAssocID="{2232CD09-F05C-4350-9DF9-F84652252CF2}" presName="hierRoot3" presStyleCnt="0"/>
      <dgm:spPr/>
    </dgm:pt>
    <dgm:pt modelId="{56B6972B-E4B5-470C-8608-54117584ED52}" type="pres">
      <dgm:prSet presAssocID="{2232CD09-F05C-4350-9DF9-F84652252CF2}" presName="composite3" presStyleCnt="0"/>
      <dgm:spPr/>
    </dgm:pt>
    <dgm:pt modelId="{A936FDB6-F812-42E9-AB10-63787C65C059}" type="pres">
      <dgm:prSet presAssocID="{2232CD09-F05C-4350-9DF9-F84652252CF2}" presName="background3" presStyleLbl="node3" presStyleIdx="1" presStyleCnt="5"/>
      <dgm:spPr/>
    </dgm:pt>
    <dgm:pt modelId="{133A16C0-675E-4068-BF8F-736285A7F2A5}" type="pres">
      <dgm:prSet presAssocID="{2232CD09-F05C-4350-9DF9-F84652252CF2}" presName="text3" presStyleLbl="fgAcc3" presStyleIdx="1" presStyleCnt="5" custScaleX="307868" custScaleY="285651" custLinFactY="137899" custLinFactNeighborX="-70094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9AFC24-E04F-4C34-A5FB-A401F8D1E6DC}" type="pres">
      <dgm:prSet presAssocID="{2232CD09-F05C-4350-9DF9-F84652252CF2}" presName="hierChild4" presStyleCnt="0"/>
      <dgm:spPr/>
    </dgm:pt>
    <dgm:pt modelId="{549AB80E-10DD-44B6-AC09-24A02915B4D1}" type="pres">
      <dgm:prSet presAssocID="{CA99B50A-7E64-413F-892B-8AC1C9C21AAC}" presName="Name17" presStyleLbl="parChTrans1D3" presStyleIdx="2" presStyleCnt="5"/>
      <dgm:spPr/>
      <dgm:t>
        <a:bodyPr/>
        <a:lstStyle/>
        <a:p>
          <a:endParaRPr lang="ru-RU"/>
        </a:p>
      </dgm:t>
    </dgm:pt>
    <dgm:pt modelId="{EDCAB6F2-74B5-4C59-AD64-E3416EC62B35}" type="pres">
      <dgm:prSet presAssocID="{DFA75FD4-03DD-41D5-9A91-742F7DE03F22}" presName="hierRoot3" presStyleCnt="0"/>
      <dgm:spPr/>
    </dgm:pt>
    <dgm:pt modelId="{4799A3E7-3B10-45B6-8F8D-D73476C9B5F2}" type="pres">
      <dgm:prSet presAssocID="{DFA75FD4-03DD-41D5-9A91-742F7DE03F22}" presName="composite3" presStyleCnt="0"/>
      <dgm:spPr/>
    </dgm:pt>
    <dgm:pt modelId="{6506FD76-E45E-4207-BF6A-0C406F7D8573}" type="pres">
      <dgm:prSet presAssocID="{DFA75FD4-03DD-41D5-9A91-742F7DE03F22}" presName="background3" presStyleLbl="node3" presStyleIdx="2" presStyleCnt="5"/>
      <dgm:spPr/>
    </dgm:pt>
    <dgm:pt modelId="{392DFC12-135A-46C6-8B80-5194686A998F}" type="pres">
      <dgm:prSet presAssocID="{DFA75FD4-03DD-41D5-9A91-742F7DE03F22}" presName="text3" presStyleLbl="fgAcc3" presStyleIdx="2" presStyleCnt="5" custScaleX="297253" custScaleY="262021" custLinFactNeighborX="-72722" custLinFactNeighborY="-87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1E6878-CB27-47E8-91FE-AD8D50B4FCDB}" type="pres">
      <dgm:prSet presAssocID="{DFA75FD4-03DD-41D5-9A91-742F7DE03F22}" presName="hierChild4" presStyleCnt="0"/>
      <dgm:spPr/>
    </dgm:pt>
    <dgm:pt modelId="{6CD8DDC7-A2FC-4432-99C5-24B210A44840}" type="pres">
      <dgm:prSet presAssocID="{8E964197-488A-4AB1-A511-71BF011D827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F769DA3-BE15-44EA-8F94-1AF712F2218F}" type="pres">
      <dgm:prSet presAssocID="{D172CEDA-29C3-4F3F-93A3-6369F68B7E2F}" presName="hierRoot2" presStyleCnt="0"/>
      <dgm:spPr/>
    </dgm:pt>
    <dgm:pt modelId="{60E96DAC-88CC-421D-9CA9-446918D6AB55}" type="pres">
      <dgm:prSet presAssocID="{D172CEDA-29C3-4F3F-93A3-6369F68B7E2F}" presName="composite2" presStyleCnt="0"/>
      <dgm:spPr/>
    </dgm:pt>
    <dgm:pt modelId="{9B3D94D2-D559-4394-8408-4A6CE8486AEC}" type="pres">
      <dgm:prSet presAssocID="{D172CEDA-29C3-4F3F-93A3-6369F68B7E2F}" presName="background2" presStyleLbl="node2" presStyleIdx="1" presStyleCnt="2"/>
      <dgm:spPr/>
    </dgm:pt>
    <dgm:pt modelId="{A68802FD-AECE-4715-BE09-4FF292C838E7}" type="pres">
      <dgm:prSet presAssocID="{D172CEDA-29C3-4F3F-93A3-6369F68B7E2F}" presName="text2" presStyleLbl="fgAcc2" presStyleIdx="1" presStyleCnt="2" custScaleX="328186" custScaleY="211119" custLinFactY="-95682" custLinFactNeighborX="8402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E07C3B-C428-4364-9A75-47947D3B2B81}" type="pres">
      <dgm:prSet presAssocID="{D172CEDA-29C3-4F3F-93A3-6369F68B7E2F}" presName="hierChild3" presStyleCnt="0"/>
      <dgm:spPr/>
    </dgm:pt>
    <dgm:pt modelId="{BAE49D5D-921E-40F4-92F0-12A51AE43FED}" type="pres">
      <dgm:prSet presAssocID="{11E466E8-3365-4158-8C5A-97119F51CE0B}" presName="Name17" presStyleLbl="parChTrans1D3" presStyleIdx="3" presStyleCnt="5"/>
      <dgm:spPr/>
      <dgm:t>
        <a:bodyPr/>
        <a:lstStyle/>
        <a:p>
          <a:endParaRPr lang="ru-RU"/>
        </a:p>
      </dgm:t>
    </dgm:pt>
    <dgm:pt modelId="{79905950-F406-4296-A37A-08F6D2BF4CE9}" type="pres">
      <dgm:prSet presAssocID="{545C265B-A684-4608-95CD-6EEFF18E6FE4}" presName="hierRoot3" presStyleCnt="0"/>
      <dgm:spPr/>
    </dgm:pt>
    <dgm:pt modelId="{CD504890-7BAA-4E03-8792-7A2DBAACF544}" type="pres">
      <dgm:prSet presAssocID="{545C265B-A684-4608-95CD-6EEFF18E6FE4}" presName="composite3" presStyleCnt="0"/>
      <dgm:spPr/>
    </dgm:pt>
    <dgm:pt modelId="{66B406CE-F983-4567-800E-EDD6F188D4F3}" type="pres">
      <dgm:prSet presAssocID="{545C265B-A684-4608-95CD-6EEFF18E6FE4}" presName="background3" presStyleLbl="node3" presStyleIdx="3" presStyleCnt="5"/>
      <dgm:spPr/>
    </dgm:pt>
    <dgm:pt modelId="{FB6A1D90-A166-4C71-8D5C-FC125D4A8229}" type="pres">
      <dgm:prSet presAssocID="{545C265B-A684-4608-95CD-6EEFF18E6FE4}" presName="text3" presStyleLbl="fgAcc3" presStyleIdx="3" presStyleCnt="5" custScaleX="334666" custScaleY="315357" custLinFactNeighborX="-48580" custLinFactNeighborY="-792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C9BB33-4708-4E4F-B7D7-573629E9776C}" type="pres">
      <dgm:prSet presAssocID="{545C265B-A684-4608-95CD-6EEFF18E6FE4}" presName="hierChild4" presStyleCnt="0"/>
      <dgm:spPr/>
    </dgm:pt>
    <dgm:pt modelId="{25728174-7CDC-44EB-BE07-083870231FEF}" type="pres">
      <dgm:prSet presAssocID="{C1D34A09-CF51-43A6-B442-46589998083A}" presName="Name17" presStyleLbl="parChTrans1D3" presStyleIdx="4" presStyleCnt="5"/>
      <dgm:spPr/>
      <dgm:t>
        <a:bodyPr/>
        <a:lstStyle/>
        <a:p>
          <a:endParaRPr lang="ru-RU"/>
        </a:p>
      </dgm:t>
    </dgm:pt>
    <dgm:pt modelId="{D8D9315F-47DA-49DB-97B0-EB4A5B891887}" type="pres">
      <dgm:prSet presAssocID="{F194E04F-DEEB-486E-9203-0307EE8686CE}" presName="hierRoot3" presStyleCnt="0"/>
      <dgm:spPr/>
    </dgm:pt>
    <dgm:pt modelId="{B3ADC44C-974A-42D4-AB4D-5B40E9DB8C4F}" type="pres">
      <dgm:prSet presAssocID="{F194E04F-DEEB-486E-9203-0307EE8686CE}" presName="composite3" presStyleCnt="0"/>
      <dgm:spPr/>
    </dgm:pt>
    <dgm:pt modelId="{D1C3B3E4-B612-4A7C-9973-62CC64AFF25C}" type="pres">
      <dgm:prSet presAssocID="{F194E04F-DEEB-486E-9203-0307EE8686CE}" presName="background3" presStyleLbl="node3" presStyleIdx="4" presStyleCnt="5"/>
      <dgm:spPr/>
    </dgm:pt>
    <dgm:pt modelId="{161EE5A7-F0DB-4782-B006-29BC0A7017B6}" type="pres">
      <dgm:prSet presAssocID="{F194E04F-DEEB-486E-9203-0307EE8686CE}" presName="text3" presStyleLbl="fgAcc3" presStyleIdx="4" presStyleCnt="5" custScaleX="366103" custScaleY="349412" custLinFactY="100000" custLinFactNeighborX="-27957" custLinFactNeighborY="1727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A4F7CE-D653-4B02-86C4-8B5AFBF75140}" type="pres">
      <dgm:prSet presAssocID="{F194E04F-DEEB-486E-9203-0307EE8686CE}" presName="hierChild4" presStyleCnt="0"/>
      <dgm:spPr/>
    </dgm:pt>
  </dgm:ptLst>
  <dgm:cxnLst>
    <dgm:cxn modelId="{897A6FC2-28E2-434F-AA8E-734640388A77}" type="presOf" srcId="{2232CD09-F05C-4350-9DF9-F84652252CF2}" destId="{133A16C0-675E-4068-BF8F-736285A7F2A5}" srcOrd="0" destOrd="0" presId="urn:microsoft.com/office/officeart/2005/8/layout/hierarchy1"/>
    <dgm:cxn modelId="{565BE251-A360-42A3-95A7-ED9C6864BDE5}" type="presOf" srcId="{5131A71A-716A-4691-8E46-F57F3DCC4B83}" destId="{CD82FA82-58EB-4EE7-B01A-1102D8C273A3}" srcOrd="0" destOrd="0" presId="urn:microsoft.com/office/officeart/2005/8/layout/hierarchy1"/>
    <dgm:cxn modelId="{4A165686-1B6C-4013-92C4-F26683D618ED}" type="presOf" srcId="{F194E04F-DEEB-486E-9203-0307EE8686CE}" destId="{161EE5A7-F0DB-4782-B006-29BC0A7017B6}" srcOrd="0" destOrd="0" presId="urn:microsoft.com/office/officeart/2005/8/layout/hierarchy1"/>
    <dgm:cxn modelId="{E7582F6E-A5EE-4FDC-9D50-449F0480D88F}" srcId="{2555D568-6CC3-4DEC-86EC-CF5EA2DD38F7}" destId="{45E9BFD7-0B54-4EA1-AB18-34DA30415DBF}" srcOrd="0" destOrd="0" parTransId="{71534E03-263B-457D-B91E-BEBEA1DC56CA}" sibTransId="{80A1DEC1-E262-44B6-BDE4-24FFB975723E}"/>
    <dgm:cxn modelId="{F4F73939-4210-486A-867F-7AB1764D7A39}" type="presOf" srcId="{8E964197-488A-4AB1-A511-71BF011D8276}" destId="{6CD8DDC7-A2FC-4432-99C5-24B210A44840}" srcOrd="0" destOrd="0" presId="urn:microsoft.com/office/officeart/2005/8/layout/hierarchy1"/>
    <dgm:cxn modelId="{CE578073-3B48-41B0-862E-D029646AF087}" type="presOf" srcId="{2555D568-6CC3-4DEC-86EC-CF5EA2DD38F7}" destId="{44D30112-3D29-4082-9B20-41993EADE58A}" srcOrd="0" destOrd="0" presId="urn:microsoft.com/office/officeart/2005/8/layout/hierarchy1"/>
    <dgm:cxn modelId="{62CC64B1-C6EA-4579-BA04-AD5824EB0AD2}" srcId="{62E37741-8B92-48C7-B3C2-5B8A49C8C953}" destId="{2232CD09-F05C-4350-9DF9-F84652252CF2}" srcOrd="1" destOrd="0" parTransId="{CBD4AD74-6309-41F0-9B91-4317F439CD84}" sibTransId="{5802BBC2-0DC7-43D6-82AA-6532E963EFFC}"/>
    <dgm:cxn modelId="{11490211-F769-4811-B82C-9A9977B88EFF}" type="presOf" srcId="{41398C19-9E1A-4C21-98EA-F1F14BED3FD4}" destId="{56C6058E-ECA8-4ADC-A4A8-EFF8E291CAA5}" srcOrd="0" destOrd="0" presId="urn:microsoft.com/office/officeart/2005/8/layout/hierarchy1"/>
    <dgm:cxn modelId="{F3E4D78D-88F6-4AC4-8236-CFAA8C1906C3}" type="presOf" srcId="{CA99B50A-7E64-413F-892B-8AC1C9C21AAC}" destId="{549AB80E-10DD-44B6-AC09-24A02915B4D1}" srcOrd="0" destOrd="0" presId="urn:microsoft.com/office/officeart/2005/8/layout/hierarchy1"/>
    <dgm:cxn modelId="{0511AD87-F52E-45F0-A453-5124170C1908}" srcId="{62E37741-8B92-48C7-B3C2-5B8A49C8C953}" destId="{41398C19-9E1A-4C21-98EA-F1F14BED3FD4}" srcOrd="0" destOrd="0" parTransId="{4595A41C-5BF0-431E-95AD-4A4BB31E05F9}" sibTransId="{2983603F-4A1E-45F1-8A0C-6CA61800A692}"/>
    <dgm:cxn modelId="{0E1E4A0B-B6DB-48C0-8909-B9B388BCC151}" type="presOf" srcId="{545C265B-A684-4608-95CD-6EEFF18E6FE4}" destId="{FB6A1D90-A166-4C71-8D5C-FC125D4A8229}" srcOrd="0" destOrd="0" presId="urn:microsoft.com/office/officeart/2005/8/layout/hierarchy1"/>
    <dgm:cxn modelId="{8991AD55-8356-42C4-8EBE-5169D065E989}" type="presOf" srcId="{4595A41C-5BF0-431E-95AD-4A4BB31E05F9}" destId="{A0EDDD9F-BB22-4AF6-9144-5AD108480E91}" srcOrd="0" destOrd="0" presId="urn:microsoft.com/office/officeart/2005/8/layout/hierarchy1"/>
    <dgm:cxn modelId="{963AC595-EC31-40C1-90F9-BA9320B71EC8}" srcId="{45E9BFD7-0B54-4EA1-AB18-34DA30415DBF}" destId="{D172CEDA-29C3-4F3F-93A3-6369F68B7E2F}" srcOrd="1" destOrd="0" parTransId="{8E964197-488A-4AB1-A511-71BF011D8276}" sibTransId="{C0FBD1E7-7271-4474-A0E8-309B319183AC}"/>
    <dgm:cxn modelId="{E342DE70-C9C3-4E14-B0A9-682A791C66C5}" type="presOf" srcId="{11E466E8-3365-4158-8C5A-97119F51CE0B}" destId="{BAE49D5D-921E-40F4-92F0-12A51AE43FED}" srcOrd="0" destOrd="0" presId="urn:microsoft.com/office/officeart/2005/8/layout/hierarchy1"/>
    <dgm:cxn modelId="{D366218E-B937-4E64-AFD8-C1180162C8BB}" type="presOf" srcId="{C1D34A09-CF51-43A6-B442-46589998083A}" destId="{25728174-7CDC-44EB-BE07-083870231FEF}" srcOrd="0" destOrd="0" presId="urn:microsoft.com/office/officeart/2005/8/layout/hierarchy1"/>
    <dgm:cxn modelId="{35528CDA-F5AF-4B71-9040-47F10ED76537}" srcId="{D172CEDA-29C3-4F3F-93A3-6369F68B7E2F}" destId="{545C265B-A684-4608-95CD-6EEFF18E6FE4}" srcOrd="0" destOrd="0" parTransId="{11E466E8-3365-4158-8C5A-97119F51CE0B}" sibTransId="{A636AAE7-AA69-40C5-B4A1-79AD627688EE}"/>
    <dgm:cxn modelId="{0F0AC9BB-F0A4-433F-B761-C344675DC6F3}" srcId="{62E37741-8B92-48C7-B3C2-5B8A49C8C953}" destId="{DFA75FD4-03DD-41D5-9A91-742F7DE03F22}" srcOrd="2" destOrd="0" parTransId="{CA99B50A-7E64-413F-892B-8AC1C9C21AAC}" sibTransId="{ED2C8384-F01E-4E26-A5B7-D94C9859E37A}"/>
    <dgm:cxn modelId="{E271B705-A986-4E0F-AB9B-8E0486433A3C}" type="presOf" srcId="{DFA75FD4-03DD-41D5-9A91-742F7DE03F22}" destId="{392DFC12-135A-46C6-8B80-5194686A998F}" srcOrd="0" destOrd="0" presId="urn:microsoft.com/office/officeart/2005/8/layout/hierarchy1"/>
    <dgm:cxn modelId="{6CFD556E-7126-4618-86A3-973951733F0C}" srcId="{D172CEDA-29C3-4F3F-93A3-6369F68B7E2F}" destId="{F194E04F-DEEB-486E-9203-0307EE8686CE}" srcOrd="1" destOrd="0" parTransId="{C1D34A09-CF51-43A6-B442-46589998083A}" sibTransId="{F81D7865-9CD3-4F0A-986C-C8DB8BBAE779}"/>
    <dgm:cxn modelId="{3663E468-3028-4281-8B93-9720E0D8D6CA}" srcId="{45E9BFD7-0B54-4EA1-AB18-34DA30415DBF}" destId="{62E37741-8B92-48C7-B3C2-5B8A49C8C953}" srcOrd="0" destOrd="0" parTransId="{5131A71A-716A-4691-8E46-F57F3DCC4B83}" sibTransId="{757AD987-42D5-4E98-ACE8-D1453E659B80}"/>
    <dgm:cxn modelId="{83F4F86D-905B-41AB-823C-A2F486D1D825}" type="presOf" srcId="{62E37741-8B92-48C7-B3C2-5B8A49C8C953}" destId="{7DF29772-9CB6-45B8-BF84-DA2130251EA1}" srcOrd="0" destOrd="0" presId="urn:microsoft.com/office/officeart/2005/8/layout/hierarchy1"/>
    <dgm:cxn modelId="{4113E7F2-8C2B-4501-9F8F-7194F8AB7EF1}" type="presOf" srcId="{45E9BFD7-0B54-4EA1-AB18-34DA30415DBF}" destId="{6231097C-B1E6-4D0C-BA6A-D825536D2159}" srcOrd="0" destOrd="0" presId="urn:microsoft.com/office/officeart/2005/8/layout/hierarchy1"/>
    <dgm:cxn modelId="{022D1495-326A-41EC-AD37-D36576EEDB16}" type="presOf" srcId="{CBD4AD74-6309-41F0-9B91-4317F439CD84}" destId="{4ADF9209-B69F-4625-ACCC-0E46BF5F7E72}" srcOrd="0" destOrd="0" presId="urn:microsoft.com/office/officeart/2005/8/layout/hierarchy1"/>
    <dgm:cxn modelId="{8AF3A2A6-924F-4FFA-8451-1D59E03CC689}" type="presOf" srcId="{D172CEDA-29C3-4F3F-93A3-6369F68B7E2F}" destId="{A68802FD-AECE-4715-BE09-4FF292C838E7}" srcOrd="0" destOrd="0" presId="urn:microsoft.com/office/officeart/2005/8/layout/hierarchy1"/>
    <dgm:cxn modelId="{4026E4CA-723B-44EA-921D-C817E8927D1A}" type="presParOf" srcId="{44D30112-3D29-4082-9B20-41993EADE58A}" destId="{59199627-DCFA-4FDD-A350-CEA5C050C864}" srcOrd="0" destOrd="0" presId="urn:microsoft.com/office/officeart/2005/8/layout/hierarchy1"/>
    <dgm:cxn modelId="{A1A14D10-FE7A-4572-AD7F-17C5934586A3}" type="presParOf" srcId="{59199627-DCFA-4FDD-A350-CEA5C050C864}" destId="{D8406BC0-2003-4055-86AC-7426823B708E}" srcOrd="0" destOrd="0" presId="urn:microsoft.com/office/officeart/2005/8/layout/hierarchy1"/>
    <dgm:cxn modelId="{2747E1D8-9ED5-49E6-B48F-121CDABAC7E5}" type="presParOf" srcId="{D8406BC0-2003-4055-86AC-7426823B708E}" destId="{91198D34-F33D-45E1-B39F-73E28D3D6010}" srcOrd="0" destOrd="0" presId="urn:microsoft.com/office/officeart/2005/8/layout/hierarchy1"/>
    <dgm:cxn modelId="{286C927B-D927-4584-8D35-701001E74235}" type="presParOf" srcId="{D8406BC0-2003-4055-86AC-7426823B708E}" destId="{6231097C-B1E6-4D0C-BA6A-D825536D2159}" srcOrd="1" destOrd="0" presId="urn:microsoft.com/office/officeart/2005/8/layout/hierarchy1"/>
    <dgm:cxn modelId="{59699A5E-EE33-49AA-BF7B-DE923AC1518B}" type="presParOf" srcId="{59199627-DCFA-4FDD-A350-CEA5C050C864}" destId="{CDB5DE52-53D8-4045-885C-62E05A06C41E}" srcOrd="1" destOrd="0" presId="urn:microsoft.com/office/officeart/2005/8/layout/hierarchy1"/>
    <dgm:cxn modelId="{F7ADDC7E-5FAF-4E2D-8AC8-FEC90541C913}" type="presParOf" srcId="{CDB5DE52-53D8-4045-885C-62E05A06C41E}" destId="{CD82FA82-58EB-4EE7-B01A-1102D8C273A3}" srcOrd="0" destOrd="0" presId="urn:microsoft.com/office/officeart/2005/8/layout/hierarchy1"/>
    <dgm:cxn modelId="{B4CC196A-D552-4E89-9276-7715014713A0}" type="presParOf" srcId="{CDB5DE52-53D8-4045-885C-62E05A06C41E}" destId="{8E2D0A00-C306-4721-9335-BBD1FB47FAE9}" srcOrd="1" destOrd="0" presId="urn:microsoft.com/office/officeart/2005/8/layout/hierarchy1"/>
    <dgm:cxn modelId="{3079E253-E5D5-4A56-B235-B0A580D13FAC}" type="presParOf" srcId="{8E2D0A00-C306-4721-9335-BBD1FB47FAE9}" destId="{6C557B34-D8AE-45B1-8EA6-9110D1071AE2}" srcOrd="0" destOrd="0" presId="urn:microsoft.com/office/officeart/2005/8/layout/hierarchy1"/>
    <dgm:cxn modelId="{E046A0C2-CBC7-4948-A90E-EF0C911064E8}" type="presParOf" srcId="{6C557B34-D8AE-45B1-8EA6-9110D1071AE2}" destId="{4CC4423A-16F6-41A4-B11B-DE090276DB55}" srcOrd="0" destOrd="0" presId="urn:microsoft.com/office/officeart/2005/8/layout/hierarchy1"/>
    <dgm:cxn modelId="{979611AD-0DD9-4EAC-8BB6-17F794BDD33D}" type="presParOf" srcId="{6C557B34-D8AE-45B1-8EA6-9110D1071AE2}" destId="{7DF29772-9CB6-45B8-BF84-DA2130251EA1}" srcOrd="1" destOrd="0" presId="urn:microsoft.com/office/officeart/2005/8/layout/hierarchy1"/>
    <dgm:cxn modelId="{A98B4292-4183-4E03-AD04-E3276934B321}" type="presParOf" srcId="{8E2D0A00-C306-4721-9335-BBD1FB47FAE9}" destId="{E9D18BDC-F3F5-4847-987B-3D619B894839}" srcOrd="1" destOrd="0" presId="urn:microsoft.com/office/officeart/2005/8/layout/hierarchy1"/>
    <dgm:cxn modelId="{FBAB1B82-632B-4062-87C7-315271CF67E5}" type="presParOf" srcId="{E9D18BDC-F3F5-4847-987B-3D619B894839}" destId="{A0EDDD9F-BB22-4AF6-9144-5AD108480E91}" srcOrd="0" destOrd="0" presId="urn:microsoft.com/office/officeart/2005/8/layout/hierarchy1"/>
    <dgm:cxn modelId="{848762D5-341C-4723-A19C-E0D6AFC8D4E1}" type="presParOf" srcId="{E9D18BDC-F3F5-4847-987B-3D619B894839}" destId="{85B3922F-052A-4894-BB45-6117431E82F9}" srcOrd="1" destOrd="0" presId="urn:microsoft.com/office/officeart/2005/8/layout/hierarchy1"/>
    <dgm:cxn modelId="{7DABEE68-4E46-46BD-BFD9-334F33077BE7}" type="presParOf" srcId="{85B3922F-052A-4894-BB45-6117431E82F9}" destId="{229A67B4-C529-4A95-A370-DCB3090680C4}" srcOrd="0" destOrd="0" presId="urn:microsoft.com/office/officeart/2005/8/layout/hierarchy1"/>
    <dgm:cxn modelId="{83BE464F-8D83-4C57-80A0-7A8A7CA6EF75}" type="presParOf" srcId="{229A67B4-C529-4A95-A370-DCB3090680C4}" destId="{F02DC453-78C4-4CBC-8563-074ECC2E1456}" srcOrd="0" destOrd="0" presId="urn:microsoft.com/office/officeart/2005/8/layout/hierarchy1"/>
    <dgm:cxn modelId="{8D9D39FD-218A-49CB-AC83-653B30CD3105}" type="presParOf" srcId="{229A67B4-C529-4A95-A370-DCB3090680C4}" destId="{56C6058E-ECA8-4ADC-A4A8-EFF8E291CAA5}" srcOrd="1" destOrd="0" presId="urn:microsoft.com/office/officeart/2005/8/layout/hierarchy1"/>
    <dgm:cxn modelId="{2B31D4A7-EA52-42C9-9A71-72A1B3C59DAF}" type="presParOf" srcId="{85B3922F-052A-4894-BB45-6117431E82F9}" destId="{9CF9093C-BBC0-4867-81D2-079BABC7BC38}" srcOrd="1" destOrd="0" presId="urn:microsoft.com/office/officeart/2005/8/layout/hierarchy1"/>
    <dgm:cxn modelId="{3C5FB607-6878-4335-AB91-4BE663195515}" type="presParOf" srcId="{E9D18BDC-F3F5-4847-987B-3D619B894839}" destId="{4ADF9209-B69F-4625-ACCC-0E46BF5F7E72}" srcOrd="2" destOrd="0" presId="urn:microsoft.com/office/officeart/2005/8/layout/hierarchy1"/>
    <dgm:cxn modelId="{92F0D0B7-4B4E-4F4F-A80D-1B99CEB9A5E8}" type="presParOf" srcId="{E9D18BDC-F3F5-4847-987B-3D619B894839}" destId="{2C2F7F48-CC23-4EFF-B4DE-B82C2BB044F9}" srcOrd="3" destOrd="0" presId="urn:microsoft.com/office/officeart/2005/8/layout/hierarchy1"/>
    <dgm:cxn modelId="{3D9D2E5F-4265-4D63-99BC-63C4FD4C45E9}" type="presParOf" srcId="{2C2F7F48-CC23-4EFF-B4DE-B82C2BB044F9}" destId="{56B6972B-E4B5-470C-8608-54117584ED52}" srcOrd="0" destOrd="0" presId="urn:microsoft.com/office/officeart/2005/8/layout/hierarchy1"/>
    <dgm:cxn modelId="{95CF9129-A49B-477F-A735-92BB4A531A70}" type="presParOf" srcId="{56B6972B-E4B5-470C-8608-54117584ED52}" destId="{A936FDB6-F812-42E9-AB10-63787C65C059}" srcOrd="0" destOrd="0" presId="urn:microsoft.com/office/officeart/2005/8/layout/hierarchy1"/>
    <dgm:cxn modelId="{2077A8FF-174C-441A-842A-B73EB5E83355}" type="presParOf" srcId="{56B6972B-E4B5-470C-8608-54117584ED52}" destId="{133A16C0-675E-4068-BF8F-736285A7F2A5}" srcOrd="1" destOrd="0" presId="urn:microsoft.com/office/officeart/2005/8/layout/hierarchy1"/>
    <dgm:cxn modelId="{BA77E9FF-A28A-4380-8293-4DFAA23333E0}" type="presParOf" srcId="{2C2F7F48-CC23-4EFF-B4DE-B82C2BB044F9}" destId="{B89AFC24-E04F-4C34-A5FB-A401F8D1E6DC}" srcOrd="1" destOrd="0" presId="urn:microsoft.com/office/officeart/2005/8/layout/hierarchy1"/>
    <dgm:cxn modelId="{455AF492-B33D-4DB0-9E8D-0543D454F680}" type="presParOf" srcId="{E9D18BDC-F3F5-4847-987B-3D619B894839}" destId="{549AB80E-10DD-44B6-AC09-24A02915B4D1}" srcOrd="4" destOrd="0" presId="urn:microsoft.com/office/officeart/2005/8/layout/hierarchy1"/>
    <dgm:cxn modelId="{0C30F4BE-2A4F-42A4-A013-23C90E6647B3}" type="presParOf" srcId="{E9D18BDC-F3F5-4847-987B-3D619B894839}" destId="{EDCAB6F2-74B5-4C59-AD64-E3416EC62B35}" srcOrd="5" destOrd="0" presId="urn:microsoft.com/office/officeart/2005/8/layout/hierarchy1"/>
    <dgm:cxn modelId="{E9BA7CFD-36F8-4B5B-858B-80E41E48E95D}" type="presParOf" srcId="{EDCAB6F2-74B5-4C59-AD64-E3416EC62B35}" destId="{4799A3E7-3B10-45B6-8F8D-D73476C9B5F2}" srcOrd="0" destOrd="0" presId="urn:microsoft.com/office/officeart/2005/8/layout/hierarchy1"/>
    <dgm:cxn modelId="{33BE51C4-64F8-48A5-9DEC-CFD17CA5C368}" type="presParOf" srcId="{4799A3E7-3B10-45B6-8F8D-D73476C9B5F2}" destId="{6506FD76-E45E-4207-BF6A-0C406F7D8573}" srcOrd="0" destOrd="0" presId="urn:microsoft.com/office/officeart/2005/8/layout/hierarchy1"/>
    <dgm:cxn modelId="{BDD12405-0C48-416B-A136-0DEFB899A675}" type="presParOf" srcId="{4799A3E7-3B10-45B6-8F8D-D73476C9B5F2}" destId="{392DFC12-135A-46C6-8B80-5194686A998F}" srcOrd="1" destOrd="0" presId="urn:microsoft.com/office/officeart/2005/8/layout/hierarchy1"/>
    <dgm:cxn modelId="{C3CF1DBA-9B11-4835-860D-8BAB6A5E13D3}" type="presParOf" srcId="{EDCAB6F2-74B5-4C59-AD64-E3416EC62B35}" destId="{121E6878-CB27-47E8-91FE-AD8D50B4FCDB}" srcOrd="1" destOrd="0" presId="urn:microsoft.com/office/officeart/2005/8/layout/hierarchy1"/>
    <dgm:cxn modelId="{7381A2A1-EEBC-472E-A8A4-565D28558FE4}" type="presParOf" srcId="{CDB5DE52-53D8-4045-885C-62E05A06C41E}" destId="{6CD8DDC7-A2FC-4432-99C5-24B210A44840}" srcOrd="2" destOrd="0" presId="urn:microsoft.com/office/officeart/2005/8/layout/hierarchy1"/>
    <dgm:cxn modelId="{636C9A36-08B5-41A7-8FF2-AC08DBE48791}" type="presParOf" srcId="{CDB5DE52-53D8-4045-885C-62E05A06C41E}" destId="{7F769DA3-BE15-44EA-8F94-1AF712F2218F}" srcOrd="3" destOrd="0" presId="urn:microsoft.com/office/officeart/2005/8/layout/hierarchy1"/>
    <dgm:cxn modelId="{E5E5CF22-10D9-4574-B262-D1B4BE6D8664}" type="presParOf" srcId="{7F769DA3-BE15-44EA-8F94-1AF712F2218F}" destId="{60E96DAC-88CC-421D-9CA9-446918D6AB55}" srcOrd="0" destOrd="0" presId="urn:microsoft.com/office/officeart/2005/8/layout/hierarchy1"/>
    <dgm:cxn modelId="{51C72754-C862-4582-B2D3-4F8A581465E7}" type="presParOf" srcId="{60E96DAC-88CC-421D-9CA9-446918D6AB55}" destId="{9B3D94D2-D559-4394-8408-4A6CE8486AEC}" srcOrd="0" destOrd="0" presId="urn:microsoft.com/office/officeart/2005/8/layout/hierarchy1"/>
    <dgm:cxn modelId="{66409D49-8564-438C-90ED-77F700DFF5E1}" type="presParOf" srcId="{60E96DAC-88CC-421D-9CA9-446918D6AB55}" destId="{A68802FD-AECE-4715-BE09-4FF292C838E7}" srcOrd="1" destOrd="0" presId="urn:microsoft.com/office/officeart/2005/8/layout/hierarchy1"/>
    <dgm:cxn modelId="{6D469620-E04A-4D99-BEF9-12CF8BD48194}" type="presParOf" srcId="{7F769DA3-BE15-44EA-8F94-1AF712F2218F}" destId="{08E07C3B-C428-4364-9A75-47947D3B2B81}" srcOrd="1" destOrd="0" presId="urn:microsoft.com/office/officeart/2005/8/layout/hierarchy1"/>
    <dgm:cxn modelId="{62BEE8F1-80F0-4CE9-A69D-1241C3123252}" type="presParOf" srcId="{08E07C3B-C428-4364-9A75-47947D3B2B81}" destId="{BAE49D5D-921E-40F4-92F0-12A51AE43FED}" srcOrd="0" destOrd="0" presId="urn:microsoft.com/office/officeart/2005/8/layout/hierarchy1"/>
    <dgm:cxn modelId="{E89D7EF8-A968-4E0A-83C2-E0FCA7431980}" type="presParOf" srcId="{08E07C3B-C428-4364-9A75-47947D3B2B81}" destId="{79905950-F406-4296-A37A-08F6D2BF4CE9}" srcOrd="1" destOrd="0" presId="urn:microsoft.com/office/officeart/2005/8/layout/hierarchy1"/>
    <dgm:cxn modelId="{0E1BEDBC-BB5C-445C-BB39-FAF46A36950E}" type="presParOf" srcId="{79905950-F406-4296-A37A-08F6D2BF4CE9}" destId="{CD504890-7BAA-4E03-8792-7A2DBAACF544}" srcOrd="0" destOrd="0" presId="urn:microsoft.com/office/officeart/2005/8/layout/hierarchy1"/>
    <dgm:cxn modelId="{5572D771-E589-487E-960F-4E6C17D4B02F}" type="presParOf" srcId="{CD504890-7BAA-4E03-8792-7A2DBAACF544}" destId="{66B406CE-F983-4567-800E-EDD6F188D4F3}" srcOrd="0" destOrd="0" presId="urn:microsoft.com/office/officeart/2005/8/layout/hierarchy1"/>
    <dgm:cxn modelId="{903A8ACD-08E3-4719-AFD5-4309DB382651}" type="presParOf" srcId="{CD504890-7BAA-4E03-8792-7A2DBAACF544}" destId="{FB6A1D90-A166-4C71-8D5C-FC125D4A8229}" srcOrd="1" destOrd="0" presId="urn:microsoft.com/office/officeart/2005/8/layout/hierarchy1"/>
    <dgm:cxn modelId="{961BD84D-C0A9-4008-9D98-BCB6700041D8}" type="presParOf" srcId="{79905950-F406-4296-A37A-08F6D2BF4CE9}" destId="{4CC9BB33-4708-4E4F-B7D7-573629E9776C}" srcOrd="1" destOrd="0" presId="urn:microsoft.com/office/officeart/2005/8/layout/hierarchy1"/>
    <dgm:cxn modelId="{A66D57C3-C1EA-412A-83AD-3140AAA3FD13}" type="presParOf" srcId="{08E07C3B-C428-4364-9A75-47947D3B2B81}" destId="{25728174-7CDC-44EB-BE07-083870231FEF}" srcOrd="2" destOrd="0" presId="urn:microsoft.com/office/officeart/2005/8/layout/hierarchy1"/>
    <dgm:cxn modelId="{2FBD53D8-2BE3-45F5-BCB9-F58CB0296E8B}" type="presParOf" srcId="{08E07C3B-C428-4364-9A75-47947D3B2B81}" destId="{D8D9315F-47DA-49DB-97B0-EB4A5B891887}" srcOrd="3" destOrd="0" presId="urn:microsoft.com/office/officeart/2005/8/layout/hierarchy1"/>
    <dgm:cxn modelId="{2A80F4C6-A5D5-4ECF-83D0-0107C5CE0E0D}" type="presParOf" srcId="{D8D9315F-47DA-49DB-97B0-EB4A5B891887}" destId="{B3ADC44C-974A-42D4-AB4D-5B40E9DB8C4F}" srcOrd="0" destOrd="0" presId="urn:microsoft.com/office/officeart/2005/8/layout/hierarchy1"/>
    <dgm:cxn modelId="{4010C01F-57A4-4B11-9EB6-D07F99903812}" type="presParOf" srcId="{B3ADC44C-974A-42D4-AB4D-5B40E9DB8C4F}" destId="{D1C3B3E4-B612-4A7C-9973-62CC64AFF25C}" srcOrd="0" destOrd="0" presId="urn:microsoft.com/office/officeart/2005/8/layout/hierarchy1"/>
    <dgm:cxn modelId="{4E61DC99-9807-423D-860C-724BD8253F4F}" type="presParOf" srcId="{B3ADC44C-974A-42D4-AB4D-5B40E9DB8C4F}" destId="{161EE5A7-F0DB-4782-B006-29BC0A7017B6}" srcOrd="1" destOrd="0" presId="urn:microsoft.com/office/officeart/2005/8/layout/hierarchy1"/>
    <dgm:cxn modelId="{DB8AB824-74B7-4EBB-80B9-49BF35E705C6}" type="presParOf" srcId="{D8D9315F-47DA-49DB-97B0-EB4A5B891887}" destId="{8FA4F7CE-D653-4B02-86C4-8B5AFBF751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9C6F86-6397-4478-8382-0CF803B13B0B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F23486D-AF76-49E5-8F34-1575E6C25589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РЕФЛЕКСІЙНА </a:t>
          </a:r>
        </a:p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ДІЯЛЬНІСТЬ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1AB9272-185F-4612-89AE-B69357F55CA8}" type="parTrans" cxnId="{0F53DCF7-6DC6-4DBA-BE07-C89637114FEB}">
      <dgm:prSet/>
      <dgm:spPr/>
      <dgm:t>
        <a:bodyPr/>
        <a:lstStyle/>
        <a:p>
          <a:endParaRPr lang="ru-RU"/>
        </a:p>
      </dgm:t>
    </dgm:pt>
    <dgm:pt modelId="{B28DC620-E9CB-403F-8067-7D7283CF446C}" type="sibTrans" cxnId="{0F53DCF7-6DC6-4DBA-BE07-C89637114FEB}">
      <dgm:prSet/>
      <dgm:spPr/>
      <dgm:t>
        <a:bodyPr/>
        <a:lstStyle/>
        <a:p>
          <a:endParaRPr lang="ru-RU"/>
        </a:p>
      </dgm:t>
    </dgm:pt>
    <dgm:pt modelId="{20481039-F84E-4A79-9CDB-814CFB7DBED5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ЗАВДАННЯ</a:t>
          </a:r>
        </a:p>
      </dgm:t>
    </dgm:pt>
    <dgm:pt modelId="{AC1C4D55-3540-4353-8291-0D2504AAEEE2}" type="parTrans" cxnId="{E89EBB2B-34D1-4966-B005-7EA19D38BBF3}">
      <dgm:prSet/>
      <dgm:spPr/>
      <dgm:t>
        <a:bodyPr/>
        <a:lstStyle/>
        <a:p>
          <a:endParaRPr lang="ru-RU"/>
        </a:p>
      </dgm:t>
    </dgm:pt>
    <dgm:pt modelId="{55FA7CC4-ADF1-426C-A38A-A2865F073912}" type="sibTrans" cxnId="{E89EBB2B-34D1-4966-B005-7EA19D38BBF3}">
      <dgm:prSet/>
      <dgm:spPr/>
      <dgm:t>
        <a:bodyPr/>
        <a:lstStyle/>
        <a:p>
          <a:endParaRPr lang="ru-RU"/>
        </a:p>
      </dgm:t>
    </dgm:pt>
    <dgm:pt modelId="{3CC6E5C6-9EA6-4BF8-8DD9-27391AF0A196}">
      <dgm:prSet phldrT="[Текст]" custT="1"/>
      <dgm:spPr/>
      <dgm:t>
        <a:bodyPr/>
        <a:lstStyle/>
        <a:p>
          <a:r>
            <a:rPr lang="uk-UA" sz="1800" b="0" dirty="0">
              <a:latin typeface="Times New Roman" pitchFamily="18" charset="0"/>
              <a:cs typeface="Times New Roman" pitchFamily="18" charset="0"/>
            </a:rPr>
            <a:t>Проаналізувати роботу  ДНЗ з організації взаємодії та співпраці з родинами вихованців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BAAEDB07-F9D9-4573-9048-F96644EC300D}" type="parTrans" cxnId="{9F131123-A61F-4630-8D07-A6ACDEC4F3C7}">
      <dgm:prSet/>
      <dgm:spPr/>
      <dgm:t>
        <a:bodyPr/>
        <a:lstStyle/>
        <a:p>
          <a:endParaRPr lang="ru-RU"/>
        </a:p>
      </dgm:t>
    </dgm:pt>
    <dgm:pt modelId="{61161FD6-77D9-41D9-8190-226CFE44B31D}" type="sibTrans" cxnId="{9F131123-A61F-4630-8D07-A6ACDEC4F3C7}">
      <dgm:prSet/>
      <dgm:spPr/>
      <dgm:t>
        <a:bodyPr/>
        <a:lstStyle/>
        <a:p>
          <a:endParaRPr lang="ru-RU"/>
        </a:p>
      </dgm:t>
    </dgm:pt>
    <dgm:pt modelId="{12239643-ED14-4818-81E6-D20C38A6BA86}">
      <dgm:prSet custT="1"/>
      <dgm:spPr/>
      <dgm:t>
        <a:bodyPr/>
        <a:lstStyle/>
        <a:p>
          <a:r>
            <a:rPr lang="uk-UA" sz="1800" b="0" dirty="0">
              <a:latin typeface="Times New Roman" pitchFamily="18" charset="0"/>
              <a:cs typeface="Times New Roman" pitchFamily="18" charset="0"/>
            </a:rPr>
            <a:t>Спланувати подальшу роботу співробітництва ДНЗ з родинами вихованців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3DF964ED-1BBC-4FD0-8EF8-3D8AB942F36F}" type="parTrans" cxnId="{F5C07083-7CCA-4E5E-A5FE-1BC88113A200}">
      <dgm:prSet/>
      <dgm:spPr/>
      <dgm:t>
        <a:bodyPr/>
        <a:lstStyle/>
        <a:p>
          <a:endParaRPr lang="ru-RU"/>
        </a:p>
      </dgm:t>
    </dgm:pt>
    <dgm:pt modelId="{FC295C3A-C46A-41F1-AFD8-946D6DC0BB15}" type="sibTrans" cxnId="{F5C07083-7CCA-4E5E-A5FE-1BC88113A200}">
      <dgm:prSet/>
      <dgm:spPr/>
      <dgm:t>
        <a:bodyPr/>
        <a:lstStyle/>
        <a:p>
          <a:endParaRPr lang="ru-RU"/>
        </a:p>
      </dgm:t>
    </dgm:pt>
    <dgm:pt modelId="{A67EE7CC-66D3-4D41-B701-6EC00A12AF16}">
      <dgm:prSet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Вдосконалення співпраці з батьками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6414CEF-4063-4FE3-8829-484F9B4197C1}" type="parTrans" cxnId="{1166157A-8D52-48D9-83C4-71E8DFCAE4FE}">
      <dgm:prSet/>
      <dgm:spPr/>
      <dgm:t>
        <a:bodyPr/>
        <a:lstStyle/>
        <a:p>
          <a:endParaRPr lang="ru-RU"/>
        </a:p>
      </dgm:t>
    </dgm:pt>
    <dgm:pt modelId="{4FC1975D-BA98-42AF-BA4F-32F775F4568B}" type="sibTrans" cxnId="{1166157A-8D52-48D9-83C4-71E8DFCAE4FE}">
      <dgm:prSet/>
      <dgm:spPr/>
      <dgm:t>
        <a:bodyPr/>
        <a:lstStyle/>
        <a:p>
          <a:endParaRPr lang="ru-RU"/>
        </a:p>
      </dgm:t>
    </dgm:pt>
    <dgm:pt modelId="{F426FFA3-3481-46D7-9B76-BDE4A16947BD}" type="pres">
      <dgm:prSet presAssocID="{A59C6F86-6397-4478-8382-0CF803B13B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7007F2-BD28-422D-AEDC-34FE7AEF14DA}" type="pres">
      <dgm:prSet presAssocID="{BF23486D-AF76-49E5-8F34-1575E6C25589}" presName="hierRoot1" presStyleCnt="0"/>
      <dgm:spPr/>
    </dgm:pt>
    <dgm:pt modelId="{11D00204-E5F5-4FC3-A087-D3112C095971}" type="pres">
      <dgm:prSet presAssocID="{BF23486D-AF76-49E5-8F34-1575E6C25589}" presName="composite" presStyleCnt="0"/>
      <dgm:spPr/>
    </dgm:pt>
    <dgm:pt modelId="{B295A3A3-ABE8-4ED5-BD0D-CA69774222BE}" type="pres">
      <dgm:prSet presAssocID="{BF23486D-AF76-49E5-8F34-1575E6C25589}" presName="background" presStyleLbl="node0" presStyleIdx="0" presStyleCnt="1"/>
      <dgm:spPr/>
    </dgm:pt>
    <dgm:pt modelId="{D68EE650-EA05-4017-A9D1-EAA8A8B3997D}" type="pres">
      <dgm:prSet presAssocID="{BF23486D-AF76-49E5-8F34-1575E6C2558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44FE4E-B43C-4263-B9CD-4C49EA801A89}" type="pres">
      <dgm:prSet presAssocID="{BF23486D-AF76-49E5-8F34-1575E6C25589}" presName="hierChild2" presStyleCnt="0"/>
      <dgm:spPr/>
    </dgm:pt>
    <dgm:pt modelId="{65764835-61F6-41BF-9A08-CBEFEBD508C1}" type="pres">
      <dgm:prSet presAssocID="{AC1C4D55-3540-4353-8291-0D2504AAEEE2}" presName="Name10" presStyleLbl="parChTrans1D2" presStyleIdx="0" presStyleCnt="1"/>
      <dgm:spPr/>
      <dgm:t>
        <a:bodyPr/>
        <a:lstStyle/>
        <a:p>
          <a:endParaRPr lang="ru-RU"/>
        </a:p>
      </dgm:t>
    </dgm:pt>
    <dgm:pt modelId="{9169B6C6-FC24-4C93-8F08-6CFC28542B85}" type="pres">
      <dgm:prSet presAssocID="{20481039-F84E-4A79-9CDB-814CFB7DBED5}" presName="hierRoot2" presStyleCnt="0"/>
      <dgm:spPr/>
    </dgm:pt>
    <dgm:pt modelId="{0B418511-D3A3-439B-B782-11C537CE3C19}" type="pres">
      <dgm:prSet presAssocID="{20481039-F84E-4A79-9CDB-814CFB7DBED5}" presName="composite2" presStyleCnt="0"/>
      <dgm:spPr/>
    </dgm:pt>
    <dgm:pt modelId="{FDBD8440-3956-438F-9B60-0070A587D322}" type="pres">
      <dgm:prSet presAssocID="{20481039-F84E-4A79-9CDB-814CFB7DBED5}" presName="background2" presStyleLbl="node2" presStyleIdx="0" presStyleCnt="1"/>
      <dgm:spPr/>
    </dgm:pt>
    <dgm:pt modelId="{914CA648-3E25-4CC6-BB8B-58CD2F5B7589}" type="pres">
      <dgm:prSet presAssocID="{20481039-F84E-4A79-9CDB-814CFB7DBED5}" presName="text2" presStyleLbl="fgAcc2" presStyleIdx="0" presStyleCnt="1" custScaleY="633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DA5D06-8EFB-467E-A40F-FE58DB800807}" type="pres">
      <dgm:prSet presAssocID="{20481039-F84E-4A79-9CDB-814CFB7DBED5}" presName="hierChild3" presStyleCnt="0"/>
      <dgm:spPr/>
    </dgm:pt>
    <dgm:pt modelId="{7F6E1B8A-6FAC-405E-9B12-6B5F98AB7061}" type="pres">
      <dgm:prSet presAssocID="{BAAEDB07-F9D9-4573-9048-F96644EC300D}" presName="Name17" presStyleLbl="parChTrans1D3" presStyleIdx="0" presStyleCnt="3"/>
      <dgm:spPr/>
      <dgm:t>
        <a:bodyPr/>
        <a:lstStyle/>
        <a:p>
          <a:endParaRPr lang="ru-RU"/>
        </a:p>
      </dgm:t>
    </dgm:pt>
    <dgm:pt modelId="{B394D7B5-9510-4AC1-BCBD-095D903B2170}" type="pres">
      <dgm:prSet presAssocID="{3CC6E5C6-9EA6-4BF8-8DD9-27391AF0A196}" presName="hierRoot3" presStyleCnt="0"/>
      <dgm:spPr/>
    </dgm:pt>
    <dgm:pt modelId="{25281A80-1220-4A2B-AFAD-7D96077E78B4}" type="pres">
      <dgm:prSet presAssocID="{3CC6E5C6-9EA6-4BF8-8DD9-27391AF0A196}" presName="composite3" presStyleCnt="0"/>
      <dgm:spPr/>
    </dgm:pt>
    <dgm:pt modelId="{A3ECB6AE-A21B-45CC-A6BE-2FCDBD8FC47C}" type="pres">
      <dgm:prSet presAssocID="{3CC6E5C6-9EA6-4BF8-8DD9-27391AF0A196}" presName="background3" presStyleLbl="node3" presStyleIdx="0" presStyleCnt="3"/>
      <dgm:spPr/>
    </dgm:pt>
    <dgm:pt modelId="{635907AC-8419-4750-BA34-D7C07711856F}" type="pres">
      <dgm:prSet presAssocID="{3CC6E5C6-9EA6-4BF8-8DD9-27391AF0A19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00515A-9AFC-491A-8943-D4E6BA819856}" type="pres">
      <dgm:prSet presAssocID="{3CC6E5C6-9EA6-4BF8-8DD9-27391AF0A196}" presName="hierChild4" presStyleCnt="0"/>
      <dgm:spPr/>
    </dgm:pt>
    <dgm:pt modelId="{0C50F3E1-7B1B-4DAD-9D97-0A6C2D791616}" type="pres">
      <dgm:prSet presAssocID="{E6414CEF-4063-4FE3-8829-484F9B4197C1}" presName="Name17" presStyleLbl="parChTrans1D3" presStyleIdx="1" presStyleCnt="3"/>
      <dgm:spPr/>
      <dgm:t>
        <a:bodyPr/>
        <a:lstStyle/>
        <a:p>
          <a:endParaRPr lang="ru-RU"/>
        </a:p>
      </dgm:t>
    </dgm:pt>
    <dgm:pt modelId="{1D0459A8-5B17-47A5-8C8E-B4278CC5490A}" type="pres">
      <dgm:prSet presAssocID="{A67EE7CC-66D3-4D41-B701-6EC00A12AF16}" presName="hierRoot3" presStyleCnt="0"/>
      <dgm:spPr/>
    </dgm:pt>
    <dgm:pt modelId="{9689E5EE-85F0-4AF9-9496-75E71CA63084}" type="pres">
      <dgm:prSet presAssocID="{A67EE7CC-66D3-4D41-B701-6EC00A12AF16}" presName="composite3" presStyleCnt="0"/>
      <dgm:spPr/>
    </dgm:pt>
    <dgm:pt modelId="{D215D53F-A92E-4E69-AAD7-B1B1B746CB17}" type="pres">
      <dgm:prSet presAssocID="{A67EE7CC-66D3-4D41-B701-6EC00A12AF16}" presName="background3" presStyleLbl="node3" presStyleIdx="1" presStyleCnt="3"/>
      <dgm:spPr/>
    </dgm:pt>
    <dgm:pt modelId="{C62BA945-DBB6-4C81-82DF-7F764E02DC76}" type="pres">
      <dgm:prSet presAssocID="{A67EE7CC-66D3-4D41-B701-6EC00A12AF16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8CDC4F-DBD4-4658-A5AE-3176A9F01B3A}" type="pres">
      <dgm:prSet presAssocID="{A67EE7CC-66D3-4D41-B701-6EC00A12AF16}" presName="hierChild4" presStyleCnt="0"/>
      <dgm:spPr/>
    </dgm:pt>
    <dgm:pt modelId="{2BB6DED4-E5B9-4950-9E36-95673D82788A}" type="pres">
      <dgm:prSet presAssocID="{3DF964ED-1BBC-4FD0-8EF8-3D8AB942F36F}" presName="Name17" presStyleLbl="parChTrans1D3" presStyleIdx="2" presStyleCnt="3"/>
      <dgm:spPr/>
      <dgm:t>
        <a:bodyPr/>
        <a:lstStyle/>
        <a:p>
          <a:endParaRPr lang="ru-RU"/>
        </a:p>
      </dgm:t>
    </dgm:pt>
    <dgm:pt modelId="{354ECDAF-B298-44E3-AA55-C16527ABE893}" type="pres">
      <dgm:prSet presAssocID="{12239643-ED14-4818-81E6-D20C38A6BA86}" presName="hierRoot3" presStyleCnt="0"/>
      <dgm:spPr/>
    </dgm:pt>
    <dgm:pt modelId="{28BAF5B4-20AD-4C55-976B-F71DFA8C7AB9}" type="pres">
      <dgm:prSet presAssocID="{12239643-ED14-4818-81E6-D20C38A6BA86}" presName="composite3" presStyleCnt="0"/>
      <dgm:spPr/>
    </dgm:pt>
    <dgm:pt modelId="{E5394046-BB5B-4540-B1E7-243C7FB0A470}" type="pres">
      <dgm:prSet presAssocID="{12239643-ED14-4818-81E6-D20C38A6BA86}" presName="background3" presStyleLbl="node3" presStyleIdx="2" presStyleCnt="3"/>
      <dgm:spPr/>
    </dgm:pt>
    <dgm:pt modelId="{919F39DF-72DC-4D7A-BB42-D782A48295DE}" type="pres">
      <dgm:prSet presAssocID="{12239643-ED14-4818-81E6-D20C38A6BA8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466BE0-B591-4AB4-914F-05A5AC79DA57}" type="pres">
      <dgm:prSet presAssocID="{12239643-ED14-4818-81E6-D20C38A6BA86}" presName="hierChild4" presStyleCnt="0"/>
      <dgm:spPr/>
    </dgm:pt>
  </dgm:ptLst>
  <dgm:cxnLst>
    <dgm:cxn modelId="{505403ED-1D61-4486-A7DA-8403285B5F5D}" type="presOf" srcId="{E6414CEF-4063-4FE3-8829-484F9B4197C1}" destId="{0C50F3E1-7B1B-4DAD-9D97-0A6C2D791616}" srcOrd="0" destOrd="0" presId="urn:microsoft.com/office/officeart/2005/8/layout/hierarchy1"/>
    <dgm:cxn modelId="{E89EBB2B-34D1-4966-B005-7EA19D38BBF3}" srcId="{BF23486D-AF76-49E5-8F34-1575E6C25589}" destId="{20481039-F84E-4A79-9CDB-814CFB7DBED5}" srcOrd="0" destOrd="0" parTransId="{AC1C4D55-3540-4353-8291-0D2504AAEEE2}" sibTransId="{55FA7CC4-ADF1-426C-A38A-A2865F073912}"/>
    <dgm:cxn modelId="{3E9E906F-A816-45C6-8477-FBCADB6EF116}" type="presOf" srcId="{A59C6F86-6397-4478-8382-0CF803B13B0B}" destId="{F426FFA3-3481-46D7-9B76-BDE4A16947BD}" srcOrd="0" destOrd="0" presId="urn:microsoft.com/office/officeart/2005/8/layout/hierarchy1"/>
    <dgm:cxn modelId="{05F8EF8A-E252-4234-BC1D-BFA96D681517}" type="presOf" srcId="{12239643-ED14-4818-81E6-D20C38A6BA86}" destId="{919F39DF-72DC-4D7A-BB42-D782A48295DE}" srcOrd="0" destOrd="0" presId="urn:microsoft.com/office/officeart/2005/8/layout/hierarchy1"/>
    <dgm:cxn modelId="{11732B23-37FC-4069-AFF5-DEE52A4030A1}" type="presOf" srcId="{3CC6E5C6-9EA6-4BF8-8DD9-27391AF0A196}" destId="{635907AC-8419-4750-BA34-D7C07711856F}" srcOrd="0" destOrd="0" presId="urn:microsoft.com/office/officeart/2005/8/layout/hierarchy1"/>
    <dgm:cxn modelId="{BE537F7B-8285-4C54-91CD-41A0EF25F2DB}" type="presOf" srcId="{A67EE7CC-66D3-4D41-B701-6EC00A12AF16}" destId="{C62BA945-DBB6-4C81-82DF-7F764E02DC76}" srcOrd="0" destOrd="0" presId="urn:microsoft.com/office/officeart/2005/8/layout/hierarchy1"/>
    <dgm:cxn modelId="{BB0754AF-5E21-48D4-961D-0C4A45391709}" type="presOf" srcId="{AC1C4D55-3540-4353-8291-0D2504AAEEE2}" destId="{65764835-61F6-41BF-9A08-CBEFEBD508C1}" srcOrd="0" destOrd="0" presId="urn:microsoft.com/office/officeart/2005/8/layout/hierarchy1"/>
    <dgm:cxn modelId="{83053DE7-EEB6-46E6-9E5A-3D31E5419607}" type="presOf" srcId="{BAAEDB07-F9D9-4573-9048-F96644EC300D}" destId="{7F6E1B8A-6FAC-405E-9B12-6B5F98AB7061}" srcOrd="0" destOrd="0" presId="urn:microsoft.com/office/officeart/2005/8/layout/hierarchy1"/>
    <dgm:cxn modelId="{9F131123-A61F-4630-8D07-A6ACDEC4F3C7}" srcId="{20481039-F84E-4A79-9CDB-814CFB7DBED5}" destId="{3CC6E5C6-9EA6-4BF8-8DD9-27391AF0A196}" srcOrd="0" destOrd="0" parTransId="{BAAEDB07-F9D9-4573-9048-F96644EC300D}" sibTransId="{61161FD6-77D9-41D9-8190-226CFE44B31D}"/>
    <dgm:cxn modelId="{0F53DCF7-6DC6-4DBA-BE07-C89637114FEB}" srcId="{A59C6F86-6397-4478-8382-0CF803B13B0B}" destId="{BF23486D-AF76-49E5-8F34-1575E6C25589}" srcOrd="0" destOrd="0" parTransId="{61AB9272-185F-4612-89AE-B69357F55CA8}" sibTransId="{B28DC620-E9CB-403F-8067-7D7283CF446C}"/>
    <dgm:cxn modelId="{58569347-8C52-4EB9-B4EF-0180C5EBF8A9}" type="presOf" srcId="{BF23486D-AF76-49E5-8F34-1575E6C25589}" destId="{D68EE650-EA05-4017-A9D1-EAA8A8B3997D}" srcOrd="0" destOrd="0" presId="urn:microsoft.com/office/officeart/2005/8/layout/hierarchy1"/>
    <dgm:cxn modelId="{1166157A-8D52-48D9-83C4-71E8DFCAE4FE}" srcId="{20481039-F84E-4A79-9CDB-814CFB7DBED5}" destId="{A67EE7CC-66D3-4D41-B701-6EC00A12AF16}" srcOrd="1" destOrd="0" parTransId="{E6414CEF-4063-4FE3-8829-484F9B4197C1}" sibTransId="{4FC1975D-BA98-42AF-BA4F-32F775F4568B}"/>
    <dgm:cxn modelId="{421903D5-A40D-42EE-A13F-C592D45B6F4D}" type="presOf" srcId="{20481039-F84E-4A79-9CDB-814CFB7DBED5}" destId="{914CA648-3E25-4CC6-BB8B-58CD2F5B7589}" srcOrd="0" destOrd="0" presId="urn:microsoft.com/office/officeart/2005/8/layout/hierarchy1"/>
    <dgm:cxn modelId="{F5C07083-7CCA-4E5E-A5FE-1BC88113A200}" srcId="{20481039-F84E-4A79-9CDB-814CFB7DBED5}" destId="{12239643-ED14-4818-81E6-D20C38A6BA86}" srcOrd="2" destOrd="0" parTransId="{3DF964ED-1BBC-4FD0-8EF8-3D8AB942F36F}" sibTransId="{FC295C3A-C46A-41F1-AFD8-946D6DC0BB15}"/>
    <dgm:cxn modelId="{8B2ED7E9-EB48-4352-8B4F-9D04954D6839}" type="presOf" srcId="{3DF964ED-1BBC-4FD0-8EF8-3D8AB942F36F}" destId="{2BB6DED4-E5B9-4950-9E36-95673D82788A}" srcOrd="0" destOrd="0" presId="urn:microsoft.com/office/officeart/2005/8/layout/hierarchy1"/>
    <dgm:cxn modelId="{B6E6DCF2-FCEA-43B3-9A6C-1BE3A1218526}" type="presParOf" srcId="{F426FFA3-3481-46D7-9B76-BDE4A16947BD}" destId="{B27007F2-BD28-422D-AEDC-34FE7AEF14DA}" srcOrd="0" destOrd="0" presId="urn:microsoft.com/office/officeart/2005/8/layout/hierarchy1"/>
    <dgm:cxn modelId="{F7866869-6541-4270-8F12-A129631D24FD}" type="presParOf" srcId="{B27007F2-BD28-422D-AEDC-34FE7AEF14DA}" destId="{11D00204-E5F5-4FC3-A087-D3112C095971}" srcOrd="0" destOrd="0" presId="urn:microsoft.com/office/officeart/2005/8/layout/hierarchy1"/>
    <dgm:cxn modelId="{53956A15-FA2D-42B8-BAAD-732BF5BADC91}" type="presParOf" srcId="{11D00204-E5F5-4FC3-A087-D3112C095971}" destId="{B295A3A3-ABE8-4ED5-BD0D-CA69774222BE}" srcOrd="0" destOrd="0" presId="urn:microsoft.com/office/officeart/2005/8/layout/hierarchy1"/>
    <dgm:cxn modelId="{6D6A5DA9-B966-4D80-BE9F-B262B5FB4B91}" type="presParOf" srcId="{11D00204-E5F5-4FC3-A087-D3112C095971}" destId="{D68EE650-EA05-4017-A9D1-EAA8A8B3997D}" srcOrd="1" destOrd="0" presId="urn:microsoft.com/office/officeart/2005/8/layout/hierarchy1"/>
    <dgm:cxn modelId="{8BC37488-FD36-4912-A4BB-B4A8004A9D9F}" type="presParOf" srcId="{B27007F2-BD28-422D-AEDC-34FE7AEF14DA}" destId="{7D44FE4E-B43C-4263-B9CD-4C49EA801A89}" srcOrd="1" destOrd="0" presId="urn:microsoft.com/office/officeart/2005/8/layout/hierarchy1"/>
    <dgm:cxn modelId="{71F75DBC-8713-4C64-A9C2-D5B6C8D84BB0}" type="presParOf" srcId="{7D44FE4E-B43C-4263-B9CD-4C49EA801A89}" destId="{65764835-61F6-41BF-9A08-CBEFEBD508C1}" srcOrd="0" destOrd="0" presId="urn:microsoft.com/office/officeart/2005/8/layout/hierarchy1"/>
    <dgm:cxn modelId="{75293419-B3F5-4084-99EC-1C349C70EFCD}" type="presParOf" srcId="{7D44FE4E-B43C-4263-B9CD-4C49EA801A89}" destId="{9169B6C6-FC24-4C93-8F08-6CFC28542B85}" srcOrd="1" destOrd="0" presId="urn:microsoft.com/office/officeart/2005/8/layout/hierarchy1"/>
    <dgm:cxn modelId="{A4CDE254-A3DA-4238-8F84-2C0C258D2507}" type="presParOf" srcId="{9169B6C6-FC24-4C93-8F08-6CFC28542B85}" destId="{0B418511-D3A3-439B-B782-11C537CE3C19}" srcOrd="0" destOrd="0" presId="urn:microsoft.com/office/officeart/2005/8/layout/hierarchy1"/>
    <dgm:cxn modelId="{CD5D654F-886C-49F4-959C-300F65ED83A4}" type="presParOf" srcId="{0B418511-D3A3-439B-B782-11C537CE3C19}" destId="{FDBD8440-3956-438F-9B60-0070A587D322}" srcOrd="0" destOrd="0" presId="urn:microsoft.com/office/officeart/2005/8/layout/hierarchy1"/>
    <dgm:cxn modelId="{8BBF3F9B-D205-4D20-B9E9-6FD96107783B}" type="presParOf" srcId="{0B418511-D3A3-439B-B782-11C537CE3C19}" destId="{914CA648-3E25-4CC6-BB8B-58CD2F5B7589}" srcOrd="1" destOrd="0" presId="urn:microsoft.com/office/officeart/2005/8/layout/hierarchy1"/>
    <dgm:cxn modelId="{A2121ED2-17C7-49A1-B54B-D5FC3BCC20A1}" type="presParOf" srcId="{9169B6C6-FC24-4C93-8F08-6CFC28542B85}" destId="{CFDA5D06-8EFB-467E-A40F-FE58DB800807}" srcOrd="1" destOrd="0" presId="urn:microsoft.com/office/officeart/2005/8/layout/hierarchy1"/>
    <dgm:cxn modelId="{37A800F7-DD2B-445C-A1C6-7E1875E52B04}" type="presParOf" srcId="{CFDA5D06-8EFB-467E-A40F-FE58DB800807}" destId="{7F6E1B8A-6FAC-405E-9B12-6B5F98AB7061}" srcOrd="0" destOrd="0" presId="urn:microsoft.com/office/officeart/2005/8/layout/hierarchy1"/>
    <dgm:cxn modelId="{BD34B20B-B9F1-4134-A6F2-C09A29F055C7}" type="presParOf" srcId="{CFDA5D06-8EFB-467E-A40F-FE58DB800807}" destId="{B394D7B5-9510-4AC1-BCBD-095D903B2170}" srcOrd="1" destOrd="0" presId="urn:microsoft.com/office/officeart/2005/8/layout/hierarchy1"/>
    <dgm:cxn modelId="{43502228-BF88-4762-9103-968CE719B077}" type="presParOf" srcId="{B394D7B5-9510-4AC1-BCBD-095D903B2170}" destId="{25281A80-1220-4A2B-AFAD-7D96077E78B4}" srcOrd="0" destOrd="0" presId="urn:microsoft.com/office/officeart/2005/8/layout/hierarchy1"/>
    <dgm:cxn modelId="{72FF81C3-CC88-4493-92CC-0DB38C3D19AA}" type="presParOf" srcId="{25281A80-1220-4A2B-AFAD-7D96077E78B4}" destId="{A3ECB6AE-A21B-45CC-A6BE-2FCDBD8FC47C}" srcOrd="0" destOrd="0" presId="urn:microsoft.com/office/officeart/2005/8/layout/hierarchy1"/>
    <dgm:cxn modelId="{E503ED33-51BB-4187-A2A1-9C1E806FAA62}" type="presParOf" srcId="{25281A80-1220-4A2B-AFAD-7D96077E78B4}" destId="{635907AC-8419-4750-BA34-D7C07711856F}" srcOrd="1" destOrd="0" presId="urn:microsoft.com/office/officeart/2005/8/layout/hierarchy1"/>
    <dgm:cxn modelId="{196D2B62-8329-44C5-A521-256A54D4DFC4}" type="presParOf" srcId="{B394D7B5-9510-4AC1-BCBD-095D903B2170}" destId="{1200515A-9AFC-491A-8943-D4E6BA819856}" srcOrd="1" destOrd="0" presId="urn:microsoft.com/office/officeart/2005/8/layout/hierarchy1"/>
    <dgm:cxn modelId="{61489114-E3C0-4E25-8761-C15B919A333D}" type="presParOf" srcId="{CFDA5D06-8EFB-467E-A40F-FE58DB800807}" destId="{0C50F3E1-7B1B-4DAD-9D97-0A6C2D791616}" srcOrd="2" destOrd="0" presId="urn:microsoft.com/office/officeart/2005/8/layout/hierarchy1"/>
    <dgm:cxn modelId="{DE2BDD86-8536-4CCD-89AB-9458F2129189}" type="presParOf" srcId="{CFDA5D06-8EFB-467E-A40F-FE58DB800807}" destId="{1D0459A8-5B17-47A5-8C8E-B4278CC5490A}" srcOrd="3" destOrd="0" presId="urn:microsoft.com/office/officeart/2005/8/layout/hierarchy1"/>
    <dgm:cxn modelId="{BC8DF1B5-9D69-4E4F-88BD-968D6FADBED1}" type="presParOf" srcId="{1D0459A8-5B17-47A5-8C8E-B4278CC5490A}" destId="{9689E5EE-85F0-4AF9-9496-75E71CA63084}" srcOrd="0" destOrd="0" presId="urn:microsoft.com/office/officeart/2005/8/layout/hierarchy1"/>
    <dgm:cxn modelId="{C2F4C795-ED60-421F-B060-F0A92AAB6EA0}" type="presParOf" srcId="{9689E5EE-85F0-4AF9-9496-75E71CA63084}" destId="{D215D53F-A92E-4E69-AAD7-B1B1B746CB17}" srcOrd="0" destOrd="0" presId="urn:microsoft.com/office/officeart/2005/8/layout/hierarchy1"/>
    <dgm:cxn modelId="{7F7771D2-782F-4348-8D27-6D67DC2859C9}" type="presParOf" srcId="{9689E5EE-85F0-4AF9-9496-75E71CA63084}" destId="{C62BA945-DBB6-4C81-82DF-7F764E02DC76}" srcOrd="1" destOrd="0" presId="urn:microsoft.com/office/officeart/2005/8/layout/hierarchy1"/>
    <dgm:cxn modelId="{664D9322-F364-4892-833A-615B399A88E4}" type="presParOf" srcId="{1D0459A8-5B17-47A5-8C8E-B4278CC5490A}" destId="{368CDC4F-DBD4-4658-A5AE-3176A9F01B3A}" srcOrd="1" destOrd="0" presId="urn:microsoft.com/office/officeart/2005/8/layout/hierarchy1"/>
    <dgm:cxn modelId="{25E7A320-003B-4284-AFA3-B65F27876838}" type="presParOf" srcId="{CFDA5D06-8EFB-467E-A40F-FE58DB800807}" destId="{2BB6DED4-E5B9-4950-9E36-95673D82788A}" srcOrd="4" destOrd="0" presId="urn:microsoft.com/office/officeart/2005/8/layout/hierarchy1"/>
    <dgm:cxn modelId="{471002CE-13E8-4F00-98FF-57D7C110F72C}" type="presParOf" srcId="{CFDA5D06-8EFB-467E-A40F-FE58DB800807}" destId="{354ECDAF-B298-44E3-AA55-C16527ABE893}" srcOrd="5" destOrd="0" presId="urn:microsoft.com/office/officeart/2005/8/layout/hierarchy1"/>
    <dgm:cxn modelId="{B540DD60-617A-42AE-94FD-F405424A13E9}" type="presParOf" srcId="{354ECDAF-B298-44E3-AA55-C16527ABE893}" destId="{28BAF5B4-20AD-4C55-976B-F71DFA8C7AB9}" srcOrd="0" destOrd="0" presId="urn:microsoft.com/office/officeart/2005/8/layout/hierarchy1"/>
    <dgm:cxn modelId="{58C7FAC4-9670-4313-A57C-475D64FEF5BA}" type="presParOf" srcId="{28BAF5B4-20AD-4C55-976B-F71DFA8C7AB9}" destId="{E5394046-BB5B-4540-B1E7-243C7FB0A470}" srcOrd="0" destOrd="0" presId="urn:microsoft.com/office/officeart/2005/8/layout/hierarchy1"/>
    <dgm:cxn modelId="{916349B0-A0AC-4750-93CC-153F9699B447}" type="presParOf" srcId="{28BAF5B4-20AD-4C55-976B-F71DFA8C7AB9}" destId="{919F39DF-72DC-4D7A-BB42-D782A48295DE}" srcOrd="1" destOrd="0" presId="urn:microsoft.com/office/officeart/2005/8/layout/hierarchy1"/>
    <dgm:cxn modelId="{9A1DF7A1-5A3F-4A00-A712-3AA2F30DA47B}" type="presParOf" srcId="{354ECDAF-B298-44E3-AA55-C16527ABE893}" destId="{68466BE0-B591-4AB4-914F-05A5AC79DA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FECEA-4395-4F6B-B7C0-AE2D0CBA0163}">
      <dsp:nvSpPr>
        <dsp:cNvPr id="0" name=""/>
        <dsp:cNvSpPr/>
      </dsp:nvSpPr>
      <dsp:spPr>
        <a:xfrm>
          <a:off x="2742843" y="318932"/>
          <a:ext cx="2507400" cy="2555808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Інформаційні стенди,  рекламні буклети,  дні відкритих дверей, інформація на сайті ДНЗ </a:t>
          </a: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7243" y="1067511"/>
        <a:ext cx="1773000" cy="1807229"/>
      </dsp:txXfrm>
    </dsp:sp>
    <dsp:sp modelId="{CF959214-C624-410A-B727-E0C860222C94}">
      <dsp:nvSpPr>
        <dsp:cNvPr id="0" name=""/>
        <dsp:cNvSpPr/>
      </dsp:nvSpPr>
      <dsp:spPr>
        <a:xfrm rot="5400000">
          <a:off x="5460682" y="342045"/>
          <a:ext cx="2598342" cy="2598342"/>
        </a:xfrm>
        <a:prstGeom prst="pieWedg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Спостереження, опитування. анкетування, тестування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460682" y="1103082"/>
        <a:ext cx="1837305" cy="1837305"/>
      </dsp:txXfrm>
    </dsp:sp>
    <dsp:sp modelId="{BEC0AB42-23FA-41C7-8C72-7B509F4B7FBE}">
      <dsp:nvSpPr>
        <dsp:cNvPr id="0" name=""/>
        <dsp:cNvSpPr/>
      </dsp:nvSpPr>
      <dsp:spPr>
        <a:xfrm rot="10800000">
          <a:off x="5460682" y="3060403"/>
          <a:ext cx="2598342" cy="2598342"/>
        </a:xfrm>
        <a:prstGeom prst="pieWedg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Аналіз діяльності, планування подальшої роботи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5460682" y="3060403"/>
        <a:ext cx="1837305" cy="1837305"/>
      </dsp:txXfrm>
    </dsp:sp>
    <dsp:sp modelId="{4447EEA8-9287-4618-818A-756915AA91D5}">
      <dsp:nvSpPr>
        <dsp:cNvPr id="0" name=""/>
        <dsp:cNvSpPr/>
      </dsp:nvSpPr>
      <dsp:spPr>
        <a:xfrm rot="16200000">
          <a:off x="2742324" y="3060403"/>
          <a:ext cx="2598342" cy="2598342"/>
        </a:xfrm>
        <a:prstGeom prst="pieWedg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Застосування традиційних та нетрадиційних форм та методів роботи,наочних матеріалів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503361" y="3060403"/>
        <a:ext cx="1837305" cy="1837305"/>
      </dsp:txXfrm>
    </dsp:sp>
    <dsp:sp modelId="{47AE13D7-213C-48BB-ADE4-E4F1A30F5AD6}">
      <dsp:nvSpPr>
        <dsp:cNvPr id="0" name=""/>
        <dsp:cNvSpPr/>
      </dsp:nvSpPr>
      <dsp:spPr>
        <a:xfrm>
          <a:off x="4930898" y="2545792"/>
          <a:ext cx="897118" cy="780102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CFFBCCC-CF9F-4056-8B1D-B6C4FDED7EBC}">
      <dsp:nvSpPr>
        <dsp:cNvPr id="0" name=""/>
        <dsp:cNvSpPr/>
      </dsp:nvSpPr>
      <dsp:spPr>
        <a:xfrm rot="10800000">
          <a:off x="4952115" y="2760364"/>
          <a:ext cx="897118" cy="780102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D3677-9451-4697-BEC9-1AFC623EAF77}">
      <dsp:nvSpPr>
        <dsp:cNvPr id="0" name=""/>
        <dsp:cNvSpPr/>
      </dsp:nvSpPr>
      <dsp:spPr>
        <a:xfrm>
          <a:off x="4177341" y="2779292"/>
          <a:ext cx="2361502" cy="1297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068"/>
              </a:lnTo>
              <a:lnTo>
                <a:pt x="2361502" y="946068"/>
              </a:lnTo>
              <a:lnTo>
                <a:pt x="2361502" y="12976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586C0D-E5CF-448D-8B75-1B1895C4AE8B}">
      <dsp:nvSpPr>
        <dsp:cNvPr id="0" name=""/>
        <dsp:cNvSpPr/>
      </dsp:nvSpPr>
      <dsp:spPr>
        <a:xfrm>
          <a:off x="1476024" y="2779292"/>
          <a:ext cx="2701317" cy="2035036"/>
        </a:xfrm>
        <a:custGeom>
          <a:avLst/>
          <a:gdLst/>
          <a:ahLst/>
          <a:cxnLst/>
          <a:rect l="0" t="0" r="0" b="0"/>
          <a:pathLst>
            <a:path>
              <a:moveTo>
                <a:pt x="2701317" y="0"/>
              </a:moveTo>
              <a:lnTo>
                <a:pt x="2701317" y="1683426"/>
              </a:lnTo>
              <a:lnTo>
                <a:pt x="0" y="1683426"/>
              </a:lnTo>
              <a:lnTo>
                <a:pt x="0" y="203503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41561-7F77-4F12-BC38-3CE79AC4F5B2}">
      <dsp:nvSpPr>
        <dsp:cNvPr id="0" name=""/>
        <dsp:cNvSpPr/>
      </dsp:nvSpPr>
      <dsp:spPr>
        <a:xfrm>
          <a:off x="4060114" y="655679"/>
          <a:ext cx="91440" cy="701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972"/>
              </a:lnTo>
              <a:lnTo>
                <a:pt x="117227" y="349972"/>
              </a:lnTo>
              <a:lnTo>
                <a:pt x="117227" y="70158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E55B3-A850-4574-98EB-FE92E20D2BC3}">
      <dsp:nvSpPr>
        <dsp:cNvPr id="0" name=""/>
        <dsp:cNvSpPr/>
      </dsp:nvSpPr>
      <dsp:spPr>
        <a:xfrm>
          <a:off x="2208088" y="-400635"/>
          <a:ext cx="3795492" cy="1056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753EF-5C9C-43B4-9935-D8CE5641A540}">
      <dsp:nvSpPr>
        <dsp:cNvPr id="0" name=""/>
        <dsp:cNvSpPr/>
      </dsp:nvSpPr>
      <dsp:spPr>
        <a:xfrm>
          <a:off x="2629809" y="0"/>
          <a:ext cx="3795492" cy="1056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ІНФОРМАЦІЙНА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 ДІЯЛЬНІСТЬ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0747" y="30938"/>
        <a:ext cx="3733616" cy="994439"/>
      </dsp:txXfrm>
    </dsp:sp>
    <dsp:sp modelId="{E231E9EA-BAA2-4002-9319-6CDF7C6BFC5A}">
      <dsp:nvSpPr>
        <dsp:cNvPr id="0" name=""/>
        <dsp:cNvSpPr/>
      </dsp:nvSpPr>
      <dsp:spPr>
        <a:xfrm>
          <a:off x="2279595" y="1357262"/>
          <a:ext cx="3795492" cy="14220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5A4F0-199E-4E4A-AE6E-E8C03D8111D2}">
      <dsp:nvSpPr>
        <dsp:cNvPr id="0" name=""/>
        <dsp:cNvSpPr/>
      </dsp:nvSpPr>
      <dsp:spPr>
        <a:xfrm>
          <a:off x="2701317" y="1757898"/>
          <a:ext cx="3795492" cy="1422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Завдання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2967" y="1799548"/>
        <a:ext cx="3712192" cy="1338729"/>
      </dsp:txXfrm>
    </dsp:sp>
    <dsp:sp modelId="{817573DB-ECFC-4709-8068-B6B956453559}">
      <dsp:nvSpPr>
        <dsp:cNvPr id="0" name=""/>
        <dsp:cNvSpPr/>
      </dsp:nvSpPr>
      <dsp:spPr>
        <a:xfrm>
          <a:off x="-421721" y="4814329"/>
          <a:ext cx="3795492" cy="19605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F4E57-9005-48EB-BA05-A4BCBD0A73AD}">
      <dsp:nvSpPr>
        <dsp:cNvPr id="0" name=""/>
        <dsp:cNvSpPr/>
      </dsp:nvSpPr>
      <dsp:spPr>
        <a:xfrm>
          <a:off x="0" y="5214964"/>
          <a:ext cx="3795492" cy="1960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Times New Roman" pitchFamily="18" charset="0"/>
              <a:cs typeface="Times New Roman" pitchFamily="18" charset="0"/>
            </a:rPr>
            <a:t>Надати </a:t>
          </a:r>
          <a:r>
            <a:rPr lang="ru-RU" sz="2400" b="0" kern="1200" dirty="0" err="1" smtClean="0">
              <a:latin typeface="Times New Roman" pitchFamily="18" charset="0"/>
              <a:cs typeface="Times New Roman" pitchFamily="18" charset="0"/>
            </a:rPr>
            <a:t>інформацію</a:t>
          </a:r>
          <a:r>
            <a:rPr lang="ru-RU" sz="2400" b="0" kern="1200" dirty="0" smtClean="0">
              <a:latin typeface="Times New Roman" pitchFamily="18" charset="0"/>
              <a:cs typeface="Times New Roman" pitchFamily="18" charset="0"/>
            </a:rPr>
            <a:t> батькам  про  </a:t>
          </a:r>
          <a:r>
            <a:rPr lang="ru-RU" sz="2400" b="0" kern="1200" dirty="0" err="1" smtClean="0">
              <a:latin typeface="Times New Roman" pitchFamily="18" charset="0"/>
              <a:cs typeface="Times New Roman" pitchFamily="18" charset="0"/>
            </a:rPr>
            <a:t>особливість</a:t>
          </a:r>
          <a:r>
            <a:rPr lang="ru-RU" sz="2400" b="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0" kern="1200" dirty="0" err="1" smtClean="0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2400" b="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0" kern="1200" dirty="0" err="1" smtClean="0">
              <a:latin typeface="Times New Roman" pitchFamily="18" charset="0"/>
              <a:cs typeface="Times New Roman" pitchFamily="18" charset="0"/>
            </a:rPr>
            <a:t>групи</a:t>
          </a:r>
          <a:r>
            <a:rPr lang="ru-RU" sz="2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422" y="5272386"/>
        <a:ext cx="3680648" cy="1845682"/>
      </dsp:txXfrm>
    </dsp:sp>
    <dsp:sp modelId="{862A5F26-A797-4665-9476-5D6528BAF9AE}">
      <dsp:nvSpPr>
        <dsp:cNvPr id="0" name=""/>
        <dsp:cNvSpPr/>
      </dsp:nvSpPr>
      <dsp:spPr>
        <a:xfrm>
          <a:off x="4641098" y="4076971"/>
          <a:ext cx="3795492" cy="18265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0095E-364D-4C95-871B-2639CA776B56}">
      <dsp:nvSpPr>
        <dsp:cNvPr id="0" name=""/>
        <dsp:cNvSpPr/>
      </dsp:nvSpPr>
      <dsp:spPr>
        <a:xfrm>
          <a:off x="5062819" y="4477606"/>
          <a:ext cx="3795492" cy="1826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err="1">
              <a:latin typeface="Times New Roman" pitchFamily="18" charset="0"/>
              <a:cs typeface="Times New Roman" pitchFamily="18" charset="0"/>
            </a:rPr>
            <a:t>Ознайомити</a:t>
          </a:r>
          <a:r>
            <a:rPr lang="ru-RU" sz="2400" b="0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0" kern="1200" dirty="0" err="1">
              <a:latin typeface="Times New Roman" pitchFamily="18" charset="0"/>
              <a:cs typeface="Times New Roman" pitchFamily="18" charset="0"/>
            </a:rPr>
            <a:t>батьків</a:t>
          </a:r>
          <a:r>
            <a:rPr lang="ru-RU" sz="2400" b="0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0" kern="1200" dirty="0" err="1">
              <a:latin typeface="Times New Roman" pitchFamily="18" charset="0"/>
              <a:cs typeface="Times New Roman" pitchFamily="18" charset="0"/>
            </a:rPr>
            <a:t>з</a:t>
          </a:r>
          <a:r>
            <a:rPr lang="ru-RU" sz="24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kern="1200" dirty="0" err="1">
              <a:latin typeface="Times New Roman" pitchFamily="18" charset="0"/>
              <a:cs typeface="Times New Roman" pitchFamily="18" charset="0"/>
            </a:rPr>
            <a:t>умовами</a:t>
          </a:r>
          <a:r>
            <a:rPr lang="ru-RU" sz="2400" b="0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0" kern="1200" dirty="0" err="1">
              <a:latin typeface="Times New Roman" pitchFamily="18" charset="0"/>
              <a:cs typeface="Times New Roman" pitchFamily="18" charset="0"/>
            </a:rPr>
            <a:t>перебування</a:t>
          </a:r>
          <a:r>
            <a:rPr lang="ru-RU" sz="24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kern="1200" dirty="0" err="1"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2400" b="0" kern="1200" dirty="0">
              <a:latin typeface="Times New Roman" pitchFamily="18" charset="0"/>
              <a:cs typeface="Times New Roman" pitchFamily="18" charset="0"/>
            </a:rPr>
            <a:t>  в ДНЗ</a:t>
          </a:r>
        </a:p>
      </dsp:txBody>
      <dsp:txXfrm>
        <a:off x="5116317" y="4531104"/>
        <a:ext cx="3688496" cy="1719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54A44-9C0C-4299-A18B-30E52D52D4CA}">
      <dsp:nvSpPr>
        <dsp:cNvPr id="0" name=""/>
        <dsp:cNvSpPr/>
      </dsp:nvSpPr>
      <dsp:spPr>
        <a:xfrm>
          <a:off x="5240262" y="2972854"/>
          <a:ext cx="3453723" cy="777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428"/>
              </a:lnTo>
              <a:lnTo>
                <a:pt x="3453723" y="494428"/>
              </a:lnTo>
              <a:lnTo>
                <a:pt x="3453723" y="77706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4A29B-F0B9-4F29-9165-1B98A082DD51}">
      <dsp:nvSpPr>
        <dsp:cNvPr id="0" name=""/>
        <dsp:cNvSpPr/>
      </dsp:nvSpPr>
      <dsp:spPr>
        <a:xfrm>
          <a:off x="5194542" y="2972854"/>
          <a:ext cx="91440" cy="22670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4452"/>
              </a:lnTo>
              <a:lnTo>
                <a:pt x="63900" y="1984452"/>
              </a:lnTo>
              <a:lnTo>
                <a:pt x="63900" y="226709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322E9-19AC-49A4-94EA-D3982074ABEF}">
      <dsp:nvSpPr>
        <dsp:cNvPr id="0" name=""/>
        <dsp:cNvSpPr/>
      </dsp:nvSpPr>
      <dsp:spPr>
        <a:xfrm>
          <a:off x="4829811" y="1936220"/>
          <a:ext cx="410451" cy="527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187"/>
              </a:lnTo>
              <a:lnTo>
                <a:pt x="410451" y="245187"/>
              </a:lnTo>
              <a:lnTo>
                <a:pt x="410451" y="5278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DE16D-4E0E-4493-98D5-A3BF515965F0}">
      <dsp:nvSpPr>
        <dsp:cNvPr id="0" name=""/>
        <dsp:cNvSpPr/>
      </dsp:nvSpPr>
      <dsp:spPr>
        <a:xfrm>
          <a:off x="1882668" y="1936220"/>
          <a:ext cx="2947142" cy="1742278"/>
        </a:xfrm>
        <a:custGeom>
          <a:avLst/>
          <a:gdLst/>
          <a:ahLst/>
          <a:cxnLst/>
          <a:rect l="0" t="0" r="0" b="0"/>
          <a:pathLst>
            <a:path>
              <a:moveTo>
                <a:pt x="2947142" y="0"/>
              </a:moveTo>
              <a:lnTo>
                <a:pt x="2947142" y="1459641"/>
              </a:lnTo>
              <a:lnTo>
                <a:pt x="0" y="1459641"/>
              </a:lnTo>
              <a:lnTo>
                <a:pt x="0" y="17422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7150D-D699-4604-B91C-8DC16C521981}">
      <dsp:nvSpPr>
        <dsp:cNvPr id="0" name=""/>
        <dsp:cNvSpPr/>
      </dsp:nvSpPr>
      <dsp:spPr>
        <a:xfrm>
          <a:off x="3304330" y="-1140"/>
          <a:ext cx="3050962" cy="1937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20C5F5-DEC6-4DD4-962A-8E5348B03856}">
      <dsp:nvSpPr>
        <dsp:cNvPr id="0" name=""/>
        <dsp:cNvSpPr/>
      </dsp:nvSpPr>
      <dsp:spPr>
        <a:xfrm>
          <a:off x="3643325" y="320905"/>
          <a:ext cx="3050962" cy="1937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ДІАГНОСТИЧНА ДІЯЛЬНІСТЬ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00068" y="377648"/>
        <a:ext cx="2937476" cy="1823874"/>
      </dsp:txXfrm>
    </dsp:sp>
    <dsp:sp modelId="{257E4761-C561-410A-BF34-F266A80D0D2D}">
      <dsp:nvSpPr>
        <dsp:cNvPr id="0" name=""/>
        <dsp:cNvSpPr/>
      </dsp:nvSpPr>
      <dsp:spPr>
        <a:xfrm>
          <a:off x="357187" y="3678499"/>
          <a:ext cx="3050962" cy="15619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91CD07-BA98-4639-8975-431C746B318E}">
      <dsp:nvSpPr>
        <dsp:cNvPr id="0" name=""/>
        <dsp:cNvSpPr/>
      </dsp:nvSpPr>
      <dsp:spPr>
        <a:xfrm>
          <a:off x="696182" y="4000545"/>
          <a:ext cx="3050962" cy="1561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>
              <a:latin typeface="Times New Roman" pitchFamily="18" charset="0"/>
              <a:cs typeface="Times New Roman" pitchFamily="18" charset="0"/>
            </a:rPr>
            <a:t>Вивчити</a:t>
          </a: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потреби родин </a:t>
          </a:r>
          <a:r>
            <a:rPr lang="ru-RU" sz="2000" b="0" kern="1200" dirty="0" err="1">
              <a:latin typeface="Times New Roman" pitchFamily="18" charset="0"/>
              <a:cs typeface="Times New Roman" pitchFamily="18" charset="0"/>
            </a:rPr>
            <a:t>вихованців</a:t>
          </a:r>
          <a:r>
            <a:rPr lang="ru-RU" sz="2000" b="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741930" y="4046293"/>
        <a:ext cx="2959466" cy="1470443"/>
      </dsp:txXfrm>
    </dsp:sp>
    <dsp:sp modelId="{5714E293-71A4-44DD-84E6-256587442E78}">
      <dsp:nvSpPr>
        <dsp:cNvPr id="0" name=""/>
        <dsp:cNvSpPr/>
      </dsp:nvSpPr>
      <dsp:spPr>
        <a:xfrm>
          <a:off x="3714781" y="2464045"/>
          <a:ext cx="3050962" cy="508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D839FF-71CF-4277-8C7E-35A694B69957}">
      <dsp:nvSpPr>
        <dsp:cNvPr id="0" name=""/>
        <dsp:cNvSpPr/>
      </dsp:nvSpPr>
      <dsp:spPr>
        <a:xfrm>
          <a:off x="4053776" y="2786091"/>
          <a:ext cx="3050962" cy="508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ЗАВДАННЯ</a:t>
          </a:r>
        </a:p>
      </dsp:txBody>
      <dsp:txXfrm>
        <a:off x="4068679" y="2800994"/>
        <a:ext cx="3021156" cy="479003"/>
      </dsp:txXfrm>
    </dsp:sp>
    <dsp:sp modelId="{27148A85-C099-436B-8F77-8E53BB01B035}">
      <dsp:nvSpPr>
        <dsp:cNvPr id="0" name=""/>
        <dsp:cNvSpPr/>
      </dsp:nvSpPr>
      <dsp:spPr>
        <a:xfrm>
          <a:off x="3732961" y="5239945"/>
          <a:ext cx="3050962" cy="1510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404A35-B8F5-47CA-AA07-3B1650EF8105}">
      <dsp:nvSpPr>
        <dsp:cNvPr id="0" name=""/>
        <dsp:cNvSpPr/>
      </dsp:nvSpPr>
      <dsp:spPr>
        <a:xfrm>
          <a:off x="4071957" y="5561991"/>
          <a:ext cx="3050962" cy="1510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kern="1200" dirty="0" err="1" smtClean="0">
              <a:latin typeface="Times New Roman" pitchFamily="18" charset="0"/>
              <a:cs typeface="Times New Roman" pitchFamily="18" charset="0"/>
            </a:rPr>
            <a:t>Познайомитися</a:t>
          </a: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kern="12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kern="1200" dirty="0" err="1" smtClean="0">
              <a:latin typeface="Times New Roman" pitchFamily="18" charset="0"/>
              <a:cs typeface="Times New Roman" pitchFamily="18" charset="0"/>
            </a:rPr>
            <a:t>особливостями</a:t>
          </a: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kern="1200" dirty="0" err="1" smtClean="0">
              <a:latin typeface="Times New Roman" pitchFamily="18" charset="0"/>
              <a:cs typeface="Times New Roman" pitchFamily="18" charset="0"/>
            </a:rPr>
            <a:t>виховання</a:t>
          </a: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kern="1200" dirty="0" err="1" smtClean="0"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b="0" kern="1200" dirty="0" err="1" smtClean="0">
              <a:latin typeface="Times New Roman" pitchFamily="18" charset="0"/>
              <a:cs typeface="Times New Roman" pitchFamily="18" charset="0"/>
            </a:rPr>
            <a:t>сім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'</a:t>
          </a:r>
          <a:r>
            <a:rPr lang="ru-RU" sz="2000" b="0" kern="1200" dirty="0" err="1" smtClean="0">
              <a:latin typeface="Times New Roman" pitchFamily="18" charset="0"/>
              <a:cs typeface="Times New Roman" pitchFamily="18" charset="0"/>
            </a:rPr>
            <a:t>ї</a:t>
          </a:r>
          <a:endParaRPr lang="ru-RU" sz="2000" b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4116208" y="5606242"/>
        <a:ext cx="2962460" cy="1422329"/>
      </dsp:txXfrm>
    </dsp:sp>
    <dsp:sp modelId="{F3AACBCE-C197-4FF0-A8DF-0017715CC61A}">
      <dsp:nvSpPr>
        <dsp:cNvPr id="0" name=""/>
        <dsp:cNvSpPr/>
      </dsp:nvSpPr>
      <dsp:spPr>
        <a:xfrm>
          <a:off x="7286667" y="3749921"/>
          <a:ext cx="2814634" cy="1867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573F87-F157-4E93-88D4-6474E1F89137}">
      <dsp:nvSpPr>
        <dsp:cNvPr id="0" name=""/>
        <dsp:cNvSpPr/>
      </dsp:nvSpPr>
      <dsp:spPr>
        <a:xfrm>
          <a:off x="7625663" y="4071967"/>
          <a:ext cx="2814634" cy="1867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>
              <a:latin typeface="Times New Roman" pitchFamily="18" charset="0"/>
              <a:cs typeface="Times New Roman" pitchFamily="18" charset="0"/>
            </a:rPr>
            <a:t>Визначити рівень психолого-педагогічної культури батьків,їхньої поінформованості   щодо особливостей розвитку,виховання та  навчання дошкільників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80347" y="4126651"/>
        <a:ext cx="2705266" cy="1757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28174-7CDC-44EB-BE07-083870231FEF}">
      <dsp:nvSpPr>
        <dsp:cNvPr id="0" name=""/>
        <dsp:cNvSpPr/>
      </dsp:nvSpPr>
      <dsp:spPr>
        <a:xfrm>
          <a:off x="8807110" y="3216700"/>
          <a:ext cx="398820" cy="1959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905"/>
              </a:lnTo>
              <a:lnTo>
                <a:pt x="398820" y="1903905"/>
              </a:lnTo>
              <a:lnTo>
                <a:pt x="398820" y="195949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49D5D-921E-40F4-92F0-12A51AE43FED}">
      <dsp:nvSpPr>
        <dsp:cNvPr id="0" name=""/>
        <dsp:cNvSpPr/>
      </dsp:nvSpPr>
      <dsp:spPr>
        <a:xfrm>
          <a:off x="6846307" y="3216700"/>
          <a:ext cx="1960803" cy="618311"/>
        </a:xfrm>
        <a:custGeom>
          <a:avLst/>
          <a:gdLst/>
          <a:ahLst/>
          <a:cxnLst/>
          <a:rect l="0" t="0" r="0" b="0"/>
          <a:pathLst>
            <a:path>
              <a:moveTo>
                <a:pt x="1960803" y="0"/>
              </a:moveTo>
              <a:lnTo>
                <a:pt x="1960803" y="562722"/>
              </a:lnTo>
              <a:lnTo>
                <a:pt x="0" y="562722"/>
              </a:lnTo>
              <a:lnTo>
                <a:pt x="0" y="61831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8DDC7-A2FC-4432-99C5-24B210A44840}">
      <dsp:nvSpPr>
        <dsp:cNvPr id="0" name=""/>
        <dsp:cNvSpPr/>
      </dsp:nvSpPr>
      <dsp:spPr>
        <a:xfrm>
          <a:off x="5177900" y="1350614"/>
          <a:ext cx="3629210" cy="1061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6050"/>
              </a:lnTo>
              <a:lnTo>
                <a:pt x="3629210" y="1006050"/>
              </a:lnTo>
              <a:lnTo>
                <a:pt x="3629210" y="10616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AB80E-10DD-44B6-AC09-24A02915B4D1}">
      <dsp:nvSpPr>
        <dsp:cNvPr id="0" name=""/>
        <dsp:cNvSpPr/>
      </dsp:nvSpPr>
      <dsp:spPr>
        <a:xfrm>
          <a:off x="2796528" y="2669443"/>
          <a:ext cx="1875610" cy="1294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132"/>
              </a:lnTo>
              <a:lnTo>
                <a:pt x="1875610" y="1239132"/>
              </a:lnTo>
              <a:lnTo>
                <a:pt x="1875610" y="12947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F9209-B69F-4625-ACCC-0E46BF5F7E72}">
      <dsp:nvSpPr>
        <dsp:cNvPr id="0" name=""/>
        <dsp:cNvSpPr/>
      </dsp:nvSpPr>
      <dsp:spPr>
        <a:xfrm>
          <a:off x="2693289" y="2669443"/>
          <a:ext cx="91440" cy="2615515"/>
        </a:xfrm>
        <a:custGeom>
          <a:avLst/>
          <a:gdLst/>
          <a:ahLst/>
          <a:cxnLst/>
          <a:rect l="0" t="0" r="0" b="0"/>
          <a:pathLst>
            <a:path>
              <a:moveTo>
                <a:pt x="103238" y="0"/>
              </a:moveTo>
              <a:lnTo>
                <a:pt x="103238" y="2559926"/>
              </a:lnTo>
              <a:lnTo>
                <a:pt x="45720" y="2559926"/>
              </a:lnTo>
              <a:lnTo>
                <a:pt x="45720" y="261551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DDD9F-BB22-4AF6-9144-5AD108480E91}">
      <dsp:nvSpPr>
        <dsp:cNvPr id="0" name=""/>
        <dsp:cNvSpPr/>
      </dsp:nvSpPr>
      <dsp:spPr>
        <a:xfrm>
          <a:off x="1092958" y="2669443"/>
          <a:ext cx="1703569" cy="1014211"/>
        </a:xfrm>
        <a:custGeom>
          <a:avLst/>
          <a:gdLst/>
          <a:ahLst/>
          <a:cxnLst/>
          <a:rect l="0" t="0" r="0" b="0"/>
          <a:pathLst>
            <a:path>
              <a:moveTo>
                <a:pt x="1703569" y="0"/>
              </a:moveTo>
              <a:lnTo>
                <a:pt x="1703569" y="958622"/>
              </a:lnTo>
              <a:lnTo>
                <a:pt x="0" y="958622"/>
              </a:lnTo>
              <a:lnTo>
                <a:pt x="0" y="101421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2FA82-58EB-4EE7-B01A-1102D8C273A3}">
      <dsp:nvSpPr>
        <dsp:cNvPr id="0" name=""/>
        <dsp:cNvSpPr/>
      </dsp:nvSpPr>
      <dsp:spPr>
        <a:xfrm>
          <a:off x="2796528" y="1350614"/>
          <a:ext cx="2381371" cy="653797"/>
        </a:xfrm>
        <a:custGeom>
          <a:avLst/>
          <a:gdLst/>
          <a:ahLst/>
          <a:cxnLst/>
          <a:rect l="0" t="0" r="0" b="0"/>
          <a:pathLst>
            <a:path>
              <a:moveTo>
                <a:pt x="2381371" y="0"/>
              </a:moveTo>
              <a:lnTo>
                <a:pt x="2381371" y="598208"/>
              </a:lnTo>
              <a:lnTo>
                <a:pt x="0" y="598208"/>
              </a:lnTo>
              <a:lnTo>
                <a:pt x="0" y="65379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98D34-F33D-45E1-B39F-73E28D3D6010}">
      <dsp:nvSpPr>
        <dsp:cNvPr id="0" name=""/>
        <dsp:cNvSpPr/>
      </dsp:nvSpPr>
      <dsp:spPr>
        <a:xfrm>
          <a:off x="3674827" y="336660"/>
          <a:ext cx="3006144" cy="1013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31097C-B1E6-4D0C-BA6A-D825536D2159}">
      <dsp:nvSpPr>
        <dsp:cNvPr id="0" name=""/>
        <dsp:cNvSpPr/>
      </dsp:nvSpPr>
      <dsp:spPr>
        <a:xfrm>
          <a:off x="3741501" y="400000"/>
          <a:ext cx="3006144" cy="1013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СПІВПРАЦЯ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 З РОДИНОЮ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71199" y="429698"/>
        <a:ext cx="2946748" cy="954558"/>
      </dsp:txXfrm>
    </dsp:sp>
    <dsp:sp modelId="{4CC4423A-16F6-41A4-B11B-DE090276DB55}">
      <dsp:nvSpPr>
        <dsp:cNvPr id="0" name=""/>
        <dsp:cNvSpPr/>
      </dsp:nvSpPr>
      <dsp:spPr>
        <a:xfrm>
          <a:off x="1753406" y="2004411"/>
          <a:ext cx="2086242" cy="665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F29772-9CB6-45B8-BF84-DA2130251EA1}">
      <dsp:nvSpPr>
        <dsp:cNvPr id="0" name=""/>
        <dsp:cNvSpPr/>
      </dsp:nvSpPr>
      <dsp:spPr>
        <a:xfrm>
          <a:off x="1820080" y="2067751"/>
          <a:ext cx="2086242" cy="665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Завдання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9558" y="2087229"/>
        <a:ext cx="2047286" cy="626076"/>
      </dsp:txXfrm>
    </dsp:sp>
    <dsp:sp modelId="{F02DC453-78C4-4CBC-8563-074ECC2E1456}">
      <dsp:nvSpPr>
        <dsp:cNvPr id="0" name=""/>
        <dsp:cNvSpPr/>
      </dsp:nvSpPr>
      <dsp:spPr>
        <a:xfrm>
          <a:off x="44385" y="3683655"/>
          <a:ext cx="2097146" cy="8987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C6058E-ECA8-4ADC-A4A8-EFF8E291CAA5}">
      <dsp:nvSpPr>
        <dsp:cNvPr id="0" name=""/>
        <dsp:cNvSpPr/>
      </dsp:nvSpPr>
      <dsp:spPr>
        <a:xfrm>
          <a:off x="111059" y="3746995"/>
          <a:ext cx="2097146" cy="898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 smtClean="0">
              <a:latin typeface="Times New Roman" pitchFamily="18" charset="0"/>
              <a:cs typeface="Times New Roman" pitchFamily="18" charset="0"/>
            </a:rPr>
            <a:t>Залучити</a:t>
          </a: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err="1" smtClean="0">
              <a:latin typeface="Times New Roman" pitchFamily="18" charset="0"/>
              <a:cs typeface="Times New Roman" pitchFamily="18" charset="0"/>
            </a:rPr>
            <a:t>батьків</a:t>
          </a: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  до </a:t>
          </a:r>
          <a:r>
            <a:rPr lang="ru-RU" sz="1800" b="0" kern="1200" dirty="0" err="1" smtClean="0">
              <a:latin typeface="Times New Roman" pitchFamily="18" charset="0"/>
              <a:cs typeface="Times New Roman" pitchFamily="18" charset="0"/>
            </a:rPr>
            <a:t>активної</a:t>
          </a: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err="1" smtClean="0">
              <a:latin typeface="Times New Roman" pitchFamily="18" charset="0"/>
              <a:cs typeface="Times New Roman" pitchFamily="18" charset="0"/>
            </a:rPr>
            <a:t>участі</a:t>
          </a: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  в </a:t>
          </a:r>
          <a:r>
            <a:rPr lang="ru-RU" sz="1800" b="0" kern="1200" dirty="0" err="1" smtClean="0">
              <a:latin typeface="Times New Roman" pitchFamily="18" charset="0"/>
              <a:cs typeface="Times New Roman" pitchFamily="18" charset="0"/>
            </a:rPr>
            <a:t>освітньому</a:t>
          </a: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err="1" smtClean="0">
              <a:latin typeface="Times New Roman" pitchFamily="18" charset="0"/>
              <a:cs typeface="Times New Roman" pitchFamily="18" charset="0"/>
            </a:rPr>
            <a:t>процесі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7383" y="3773319"/>
        <a:ext cx="2044498" cy="846121"/>
      </dsp:txXfrm>
    </dsp:sp>
    <dsp:sp modelId="{A936FDB6-F812-42E9-AB10-63787C65C059}">
      <dsp:nvSpPr>
        <dsp:cNvPr id="0" name=""/>
        <dsp:cNvSpPr/>
      </dsp:nvSpPr>
      <dsp:spPr>
        <a:xfrm>
          <a:off x="1815309" y="5284958"/>
          <a:ext cx="1847400" cy="1088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3A16C0-675E-4068-BF8F-736285A7F2A5}">
      <dsp:nvSpPr>
        <dsp:cNvPr id="0" name=""/>
        <dsp:cNvSpPr/>
      </dsp:nvSpPr>
      <dsp:spPr>
        <a:xfrm>
          <a:off x="1881982" y="5348298"/>
          <a:ext cx="1847400" cy="1088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 smtClean="0">
              <a:latin typeface="Times New Roman" pitchFamily="18" charset="0"/>
              <a:cs typeface="Times New Roman" pitchFamily="18" charset="0"/>
            </a:rPr>
            <a:t>Залучати</a:t>
          </a: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err="1" smtClean="0">
              <a:latin typeface="Times New Roman" pitchFamily="18" charset="0"/>
              <a:cs typeface="Times New Roman" pitchFamily="18" charset="0"/>
            </a:rPr>
            <a:t>батьків</a:t>
          </a: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 до благоустрою ДНЗ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13861" y="5380177"/>
        <a:ext cx="1783642" cy="1024685"/>
      </dsp:txXfrm>
    </dsp:sp>
    <dsp:sp modelId="{6506FD76-E45E-4207-BF6A-0C406F7D8573}">
      <dsp:nvSpPr>
        <dsp:cNvPr id="0" name=""/>
        <dsp:cNvSpPr/>
      </dsp:nvSpPr>
      <dsp:spPr>
        <a:xfrm>
          <a:off x="3780287" y="3964165"/>
          <a:ext cx="1783703" cy="998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2DFC12-135A-46C6-8B80-5194686A998F}">
      <dsp:nvSpPr>
        <dsp:cNvPr id="0" name=""/>
        <dsp:cNvSpPr/>
      </dsp:nvSpPr>
      <dsp:spPr>
        <a:xfrm>
          <a:off x="3846960" y="4027505"/>
          <a:ext cx="1783703" cy="998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Активізувати роботу батьківського комітету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76202" y="4056747"/>
        <a:ext cx="1725219" cy="939919"/>
      </dsp:txXfrm>
    </dsp:sp>
    <dsp:sp modelId="{9B3D94D2-D559-4394-8408-4A6CE8486AEC}">
      <dsp:nvSpPr>
        <dsp:cNvPr id="0" name=""/>
        <dsp:cNvSpPr/>
      </dsp:nvSpPr>
      <dsp:spPr>
        <a:xfrm>
          <a:off x="7822450" y="2412253"/>
          <a:ext cx="1969320" cy="804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8802FD-AECE-4715-BE09-4FF292C838E7}">
      <dsp:nvSpPr>
        <dsp:cNvPr id="0" name=""/>
        <dsp:cNvSpPr/>
      </dsp:nvSpPr>
      <dsp:spPr>
        <a:xfrm>
          <a:off x="7889123" y="2475593"/>
          <a:ext cx="1969320" cy="804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Просвітницька діяльність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12684" y="2499154"/>
        <a:ext cx="1922198" cy="757325"/>
      </dsp:txXfrm>
    </dsp:sp>
    <dsp:sp modelId="{66B406CE-F983-4567-800E-EDD6F188D4F3}">
      <dsp:nvSpPr>
        <dsp:cNvPr id="0" name=""/>
        <dsp:cNvSpPr/>
      </dsp:nvSpPr>
      <dsp:spPr>
        <a:xfrm>
          <a:off x="5842204" y="3835011"/>
          <a:ext cx="2008204" cy="1201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6A1D90-A166-4C71-8D5C-FC125D4A8229}">
      <dsp:nvSpPr>
        <dsp:cNvPr id="0" name=""/>
        <dsp:cNvSpPr/>
      </dsp:nvSpPr>
      <dsp:spPr>
        <a:xfrm>
          <a:off x="5908878" y="3898351"/>
          <a:ext cx="2008204" cy="1201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>
              <a:latin typeface="Times New Roman" pitchFamily="18" charset="0"/>
              <a:cs typeface="Times New Roman" pitchFamily="18" charset="0"/>
            </a:rPr>
            <a:t>Надати практично допомогу батькам з проблеми виховання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44073" y="3933546"/>
        <a:ext cx="1937814" cy="1131245"/>
      </dsp:txXfrm>
    </dsp:sp>
    <dsp:sp modelId="{D1C3B3E4-B612-4A7C-9973-62CC64AFF25C}">
      <dsp:nvSpPr>
        <dsp:cNvPr id="0" name=""/>
        <dsp:cNvSpPr/>
      </dsp:nvSpPr>
      <dsp:spPr>
        <a:xfrm>
          <a:off x="8107507" y="5176195"/>
          <a:ext cx="2196846" cy="1331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1EE5A7-F0DB-4782-B006-29BC0A7017B6}">
      <dsp:nvSpPr>
        <dsp:cNvPr id="0" name=""/>
        <dsp:cNvSpPr/>
      </dsp:nvSpPr>
      <dsp:spPr>
        <a:xfrm>
          <a:off x="8174181" y="5239534"/>
          <a:ext cx="2196846" cy="1331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 smtClean="0">
              <a:latin typeface="Times New Roman" pitchFamily="18" charset="0"/>
              <a:cs typeface="Times New Roman" pitchFamily="18" charset="0"/>
            </a:rPr>
            <a:t>Підвищити</a:t>
          </a: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err="1" smtClean="0">
              <a:latin typeface="Times New Roman" pitchFamily="18" charset="0"/>
              <a:cs typeface="Times New Roman" pitchFamily="18" charset="0"/>
            </a:rPr>
            <a:t>психолого-педагогічну</a:t>
          </a: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err="1" smtClean="0">
              <a:latin typeface="Times New Roman" pitchFamily="18" charset="0"/>
              <a:cs typeface="Times New Roman" pitchFamily="18" charset="0"/>
            </a:rPr>
            <a:t>компетентність</a:t>
          </a: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err="1" smtClean="0">
              <a:latin typeface="Times New Roman" pitchFamily="18" charset="0"/>
              <a:cs typeface="Times New Roman" pitchFamily="18" charset="0"/>
            </a:rPr>
            <a:t>батьків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213176" y="5278529"/>
        <a:ext cx="2118856" cy="12534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6DED4-E5B9-4950-9E36-95673D82788A}">
      <dsp:nvSpPr>
        <dsp:cNvPr id="0" name=""/>
        <dsp:cNvSpPr/>
      </dsp:nvSpPr>
      <dsp:spPr>
        <a:xfrm>
          <a:off x="4577947" y="5005830"/>
          <a:ext cx="3248866" cy="773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833"/>
              </a:lnTo>
              <a:lnTo>
                <a:pt x="3248866" y="526833"/>
              </a:lnTo>
              <a:lnTo>
                <a:pt x="3248866" y="7730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0F3E1-7B1B-4DAD-9D97-0A6C2D791616}">
      <dsp:nvSpPr>
        <dsp:cNvPr id="0" name=""/>
        <dsp:cNvSpPr/>
      </dsp:nvSpPr>
      <dsp:spPr>
        <a:xfrm>
          <a:off x="4532227" y="5005830"/>
          <a:ext cx="91440" cy="7730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30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E1B8A-6FAC-405E-9B12-6B5F98AB7061}">
      <dsp:nvSpPr>
        <dsp:cNvPr id="0" name=""/>
        <dsp:cNvSpPr/>
      </dsp:nvSpPr>
      <dsp:spPr>
        <a:xfrm>
          <a:off x="1329081" y="5005830"/>
          <a:ext cx="3248866" cy="773082"/>
        </a:xfrm>
        <a:custGeom>
          <a:avLst/>
          <a:gdLst/>
          <a:ahLst/>
          <a:cxnLst/>
          <a:rect l="0" t="0" r="0" b="0"/>
          <a:pathLst>
            <a:path>
              <a:moveTo>
                <a:pt x="3248866" y="0"/>
              </a:moveTo>
              <a:lnTo>
                <a:pt x="3248866" y="526833"/>
              </a:lnTo>
              <a:lnTo>
                <a:pt x="0" y="526833"/>
              </a:lnTo>
              <a:lnTo>
                <a:pt x="0" y="7730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64835-61F6-41BF-9A08-CBEFEBD508C1}">
      <dsp:nvSpPr>
        <dsp:cNvPr id="0" name=""/>
        <dsp:cNvSpPr/>
      </dsp:nvSpPr>
      <dsp:spPr>
        <a:xfrm>
          <a:off x="4532227" y="3163948"/>
          <a:ext cx="91440" cy="7730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30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5A3A3-ABE8-4ED5-BD0D-CA69774222BE}">
      <dsp:nvSpPr>
        <dsp:cNvPr id="0" name=""/>
        <dsp:cNvSpPr/>
      </dsp:nvSpPr>
      <dsp:spPr>
        <a:xfrm>
          <a:off x="3248866" y="1476015"/>
          <a:ext cx="2658163" cy="16879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8EE650-EA05-4017-A9D1-EAA8A8B3997D}">
      <dsp:nvSpPr>
        <dsp:cNvPr id="0" name=""/>
        <dsp:cNvSpPr/>
      </dsp:nvSpPr>
      <dsp:spPr>
        <a:xfrm>
          <a:off x="3544217" y="1756599"/>
          <a:ext cx="2658163" cy="168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РЕФЛЕКСІЙНА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ДІЯЛЬНІСТЬ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3655" y="1806037"/>
        <a:ext cx="2559287" cy="1589057"/>
      </dsp:txXfrm>
    </dsp:sp>
    <dsp:sp modelId="{FDBD8440-3956-438F-9B60-0070A587D322}">
      <dsp:nvSpPr>
        <dsp:cNvPr id="0" name=""/>
        <dsp:cNvSpPr/>
      </dsp:nvSpPr>
      <dsp:spPr>
        <a:xfrm>
          <a:off x="3248866" y="3937031"/>
          <a:ext cx="2658163" cy="1068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4CA648-3E25-4CC6-BB8B-58CD2F5B7589}">
      <dsp:nvSpPr>
        <dsp:cNvPr id="0" name=""/>
        <dsp:cNvSpPr/>
      </dsp:nvSpPr>
      <dsp:spPr>
        <a:xfrm>
          <a:off x="3544217" y="4217615"/>
          <a:ext cx="2658163" cy="1068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ЗАВДАННЯ</a:t>
          </a:r>
        </a:p>
      </dsp:txBody>
      <dsp:txXfrm>
        <a:off x="3575521" y="4248919"/>
        <a:ext cx="2595555" cy="1006191"/>
      </dsp:txXfrm>
    </dsp:sp>
    <dsp:sp modelId="{A3ECB6AE-A21B-45CC-A6BE-2FCDBD8FC47C}">
      <dsp:nvSpPr>
        <dsp:cNvPr id="0" name=""/>
        <dsp:cNvSpPr/>
      </dsp:nvSpPr>
      <dsp:spPr>
        <a:xfrm>
          <a:off x="0" y="5778913"/>
          <a:ext cx="2658163" cy="16879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5907AC-8419-4750-BA34-D7C07711856F}">
      <dsp:nvSpPr>
        <dsp:cNvPr id="0" name=""/>
        <dsp:cNvSpPr/>
      </dsp:nvSpPr>
      <dsp:spPr>
        <a:xfrm>
          <a:off x="295351" y="6059497"/>
          <a:ext cx="2658163" cy="168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>
              <a:latin typeface="Times New Roman" pitchFamily="18" charset="0"/>
              <a:cs typeface="Times New Roman" pitchFamily="18" charset="0"/>
            </a:rPr>
            <a:t>Проаналізувати роботу  ДНЗ з організації взаємодії та співпраці з родинами вихованців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4789" y="6108935"/>
        <a:ext cx="2559287" cy="1589057"/>
      </dsp:txXfrm>
    </dsp:sp>
    <dsp:sp modelId="{D215D53F-A92E-4E69-AAD7-B1B1B746CB17}">
      <dsp:nvSpPr>
        <dsp:cNvPr id="0" name=""/>
        <dsp:cNvSpPr/>
      </dsp:nvSpPr>
      <dsp:spPr>
        <a:xfrm>
          <a:off x="3248866" y="5778913"/>
          <a:ext cx="2658163" cy="16879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2BA945-DBB6-4C81-82DF-7F764E02DC76}">
      <dsp:nvSpPr>
        <dsp:cNvPr id="0" name=""/>
        <dsp:cNvSpPr/>
      </dsp:nvSpPr>
      <dsp:spPr>
        <a:xfrm>
          <a:off x="3544217" y="6059497"/>
          <a:ext cx="2658163" cy="168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Вдосконалення співпраці з батьками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3655" y="6108935"/>
        <a:ext cx="2559287" cy="1589057"/>
      </dsp:txXfrm>
    </dsp:sp>
    <dsp:sp modelId="{E5394046-BB5B-4540-B1E7-243C7FB0A470}">
      <dsp:nvSpPr>
        <dsp:cNvPr id="0" name=""/>
        <dsp:cNvSpPr/>
      </dsp:nvSpPr>
      <dsp:spPr>
        <a:xfrm>
          <a:off x="6497732" y="5778913"/>
          <a:ext cx="2658163" cy="16879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9F39DF-72DC-4D7A-BB42-D782A48295DE}">
      <dsp:nvSpPr>
        <dsp:cNvPr id="0" name=""/>
        <dsp:cNvSpPr/>
      </dsp:nvSpPr>
      <dsp:spPr>
        <a:xfrm>
          <a:off x="6793083" y="6059497"/>
          <a:ext cx="2658163" cy="1687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>
              <a:latin typeface="Times New Roman" pitchFamily="18" charset="0"/>
              <a:cs typeface="Times New Roman" pitchFamily="18" charset="0"/>
            </a:rPr>
            <a:t>Спланувати подальшу роботу співробітництва ДНЗ з родинами вихованців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42521" y="6108935"/>
        <a:ext cx="2559287" cy="1589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6F111-C93F-4F1D-B45E-91A1F35446BF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46125"/>
            <a:ext cx="48641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FD1FE-15F7-42D9-A7C6-3469B0D67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39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796" y="7762876"/>
            <a:ext cx="1265783" cy="31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572293"/>
            <a:ext cx="9181148" cy="17749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692227"/>
            <a:ext cx="7560945" cy="21161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0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0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70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60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409176" cy="409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2175" y="4186202"/>
            <a:ext cx="3409176" cy="409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2441556" cy="293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7966" y="5779030"/>
            <a:ext cx="2083384" cy="250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932094"/>
            <a:ext cx="4770596" cy="546468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7" y="1932094"/>
            <a:ext cx="4770596" cy="546468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9086" y="1"/>
            <a:ext cx="3291036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8771" y="1"/>
            <a:ext cx="3291038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495" y="2"/>
            <a:ext cx="5848856" cy="508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7966" y="5779030"/>
            <a:ext cx="2083384" cy="250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329682"/>
            <a:ext cx="3553570" cy="140306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9" y="329684"/>
            <a:ext cx="6038254" cy="7067092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9" y="1732750"/>
            <a:ext cx="3553570" cy="5664024"/>
          </a:xfrm>
        </p:spPr>
        <p:txBody>
          <a:bodyPr/>
          <a:lstStyle>
            <a:lvl1pPr marL="0" indent="0">
              <a:buNone/>
              <a:defRPr sz="1700"/>
            </a:lvl1pPr>
            <a:lvl2pPr marL="545086" indent="0">
              <a:buNone/>
              <a:defRPr sz="1500"/>
            </a:lvl2pPr>
            <a:lvl3pPr marL="1090172" indent="0">
              <a:buNone/>
              <a:defRPr sz="1200"/>
            </a:lvl3pPr>
            <a:lvl4pPr marL="1635258" indent="0">
              <a:buNone/>
              <a:defRPr sz="1000"/>
            </a:lvl4pPr>
            <a:lvl5pPr marL="2180344" indent="0">
              <a:buNone/>
              <a:defRPr sz="1000"/>
            </a:lvl5pPr>
            <a:lvl6pPr marL="2725429" indent="0">
              <a:buNone/>
              <a:defRPr sz="1000"/>
            </a:lvl6pPr>
            <a:lvl7pPr marL="3270515" indent="0">
              <a:buNone/>
              <a:defRPr sz="1000"/>
            </a:lvl7pPr>
            <a:lvl8pPr marL="3815601" indent="0">
              <a:buNone/>
              <a:defRPr sz="1000"/>
            </a:lvl8pPr>
            <a:lvl9pPr marL="43606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7966" y="5779030"/>
            <a:ext cx="2083384" cy="250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2083386" cy="250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4170" y="2"/>
            <a:ext cx="2447181" cy="212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150881"/>
            <a:ext cx="2447182" cy="212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1" y="5796281"/>
            <a:ext cx="6480810" cy="68428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1" y="739870"/>
            <a:ext cx="6480810" cy="496824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5086" indent="0">
              <a:buNone/>
              <a:defRPr sz="3300"/>
            </a:lvl2pPr>
            <a:lvl3pPr marL="1090172" indent="0">
              <a:buNone/>
              <a:defRPr sz="2800"/>
            </a:lvl3pPr>
            <a:lvl4pPr marL="1635258" indent="0">
              <a:buNone/>
              <a:defRPr sz="2400"/>
            </a:lvl4pPr>
            <a:lvl5pPr marL="2180344" indent="0">
              <a:buNone/>
              <a:defRPr sz="2400"/>
            </a:lvl5pPr>
            <a:lvl6pPr marL="2725429" indent="0">
              <a:buNone/>
              <a:defRPr sz="2400"/>
            </a:lvl6pPr>
            <a:lvl7pPr marL="3270515" indent="0">
              <a:buNone/>
              <a:defRPr sz="2400"/>
            </a:lvl7pPr>
            <a:lvl8pPr marL="3815601" indent="0">
              <a:buNone/>
              <a:defRPr sz="2400"/>
            </a:lvl8pPr>
            <a:lvl9pPr marL="4360687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1" y="6480564"/>
            <a:ext cx="6480810" cy="971796"/>
          </a:xfrm>
        </p:spPr>
        <p:txBody>
          <a:bodyPr/>
          <a:lstStyle>
            <a:lvl1pPr marL="0" indent="0">
              <a:buNone/>
              <a:defRPr sz="1700"/>
            </a:lvl1pPr>
            <a:lvl2pPr marL="545086" indent="0">
              <a:buNone/>
              <a:defRPr sz="1500"/>
            </a:lvl2pPr>
            <a:lvl3pPr marL="1090172" indent="0">
              <a:buNone/>
              <a:defRPr sz="1200"/>
            </a:lvl3pPr>
            <a:lvl4pPr marL="1635258" indent="0">
              <a:buNone/>
              <a:defRPr sz="1000"/>
            </a:lvl4pPr>
            <a:lvl5pPr marL="2180344" indent="0">
              <a:buNone/>
              <a:defRPr sz="1000"/>
            </a:lvl5pPr>
            <a:lvl6pPr marL="2725429" indent="0">
              <a:buNone/>
              <a:defRPr sz="1000"/>
            </a:lvl6pPr>
            <a:lvl7pPr marL="3270515" indent="0">
              <a:buNone/>
              <a:defRPr sz="1000"/>
            </a:lvl7pPr>
            <a:lvl8pPr marL="3815601" indent="0">
              <a:buNone/>
              <a:defRPr sz="1000"/>
            </a:lvl8pPr>
            <a:lvl9pPr marL="43606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40069" y="331601"/>
            <a:ext cx="9721215" cy="138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017" tIns="54508" rIns="109017" bIns="545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40069" y="1932094"/>
            <a:ext cx="9721215" cy="5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017" tIns="54508" rIns="109017" bIns="54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9" y="7674705"/>
            <a:ext cx="2520315" cy="440854"/>
          </a:xfrm>
          <a:prstGeom prst="rect">
            <a:avLst/>
          </a:prstGeom>
        </p:spPr>
        <p:txBody>
          <a:bodyPr vert="horz" lIns="109017" tIns="54508" rIns="109017" bIns="545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3" y="7674705"/>
            <a:ext cx="3420427" cy="440854"/>
          </a:xfrm>
          <a:prstGeom prst="rect">
            <a:avLst/>
          </a:prstGeom>
        </p:spPr>
        <p:txBody>
          <a:bodyPr vert="horz" lIns="109017" tIns="54508" rIns="109017" bIns="545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7674705"/>
            <a:ext cx="2520315" cy="440854"/>
          </a:xfrm>
          <a:prstGeom prst="rect">
            <a:avLst/>
          </a:prstGeom>
        </p:spPr>
        <p:txBody>
          <a:bodyPr vert="horz" lIns="109017" tIns="54508" rIns="109017" bIns="545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165E94-13CD-409B-9913-4ACB549F81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508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9017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525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8034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814" indent="-40881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5765" indent="-34067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714" indent="-27254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7800" indent="-27254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2886" indent="-27254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7972" indent="-272542" algn="l" defTabSz="10901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3058" indent="-272542" algn="l" defTabSz="10901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144" indent="-272542" algn="l" defTabSz="10901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33229" indent="-272542" algn="l" defTabSz="10901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01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5086" algn="l" defTabSz="10901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172" algn="l" defTabSz="10901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5258" algn="l" defTabSz="10901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80344" algn="l" defTabSz="10901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5429" algn="l" defTabSz="10901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0515" algn="l" defTabSz="10901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5601" algn="l" defTabSz="10901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60687" algn="l" defTabSz="10901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Оксанапапка\Новая папка\d9fd28e9d1ea3160ae85030cc85ce5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01350" cy="849791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205" y="711176"/>
            <a:ext cx="9181148" cy="1774919"/>
          </a:xfrm>
        </p:spPr>
        <p:txBody>
          <a:bodyPr/>
          <a:lstStyle/>
          <a:p>
            <a: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ДОШКІЛЬНИЙ НАВЧАЛЬНИЙ ЗАКЛАД </a:t>
            </a:r>
            <a:b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ЯСЛА-САДОК №1 “ЛАСТІВКА”</a:t>
            </a:r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Створення системи спільної роботи ДНЗ з батьками </a:t>
            </a:r>
            <a:r>
              <a:rPr lang="uk-UA" sz="4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“Взаємодія”</a:t>
            </a:r>
            <a: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type="subTitle" idx="1"/>
          </p:nvPr>
        </p:nvSpPr>
        <p:spPr>
          <a:xfrm>
            <a:off x="1224211" y="5783274"/>
            <a:ext cx="9022765" cy="2116102"/>
          </a:xfrm>
          <a:prstGeom prst="rect">
            <a:avLst/>
          </a:prstGeom>
        </p:spPr>
        <p:txBody>
          <a:bodyPr/>
          <a:lstStyle/>
          <a:p>
            <a:pPr marL="408814" indent="-408814" algn="r" defTabSz="1090172">
              <a:defRPr/>
            </a:pPr>
            <a:r>
              <a:rPr lang="uk-UA" sz="2400" b="1" i="1" kern="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досвіду </a:t>
            </a:r>
            <a:r>
              <a:rPr lang="uk-UA" sz="2400" b="1" i="1" kern="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роботи</a:t>
            </a:r>
          </a:p>
          <a:p>
            <a:pPr marL="408814" indent="-408814" algn="r" defTabSz="1090172">
              <a:defRPr/>
            </a:pPr>
            <a:r>
              <a:rPr lang="uk-UA" sz="2400" b="1" i="1" kern="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вихователя-методиста </a:t>
            </a:r>
            <a:r>
              <a:rPr lang="uk-UA" sz="2400" b="1" i="1" kern="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Чікрижової</a:t>
            </a:r>
            <a:r>
              <a:rPr lang="uk-UA" sz="2400" b="1" i="1" kern="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Т.В.,</a:t>
            </a:r>
          </a:p>
          <a:p>
            <a:pPr marL="408814" indent="-408814" algn="r" defTabSz="1090172">
              <a:defRPr/>
            </a:pPr>
            <a:r>
              <a:rPr lang="uk-UA" sz="2400" b="1" i="1" kern="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uk-UA" sz="2400" b="1" i="1" kern="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Коровай </a:t>
            </a:r>
            <a:r>
              <a:rPr lang="uk-UA" sz="2400" b="1" i="1" kern="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О.І.</a:t>
            </a:r>
          </a:p>
          <a:p>
            <a:pPr marL="408814" indent="-408814" algn="r" defTabSz="1090172">
              <a:buFontTx/>
              <a:buChar char="•"/>
              <a:defRPr/>
            </a:pPr>
            <a:endParaRPr lang="uk-UA" sz="2400" b="1" kern="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71453" y="-503270"/>
          <a:ext cx="9451247" cy="922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Батьківські збори - сучасний погляд</a:t>
            </a:r>
            <a:endParaRPr lang="ru-RU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7" y="1568432"/>
            <a:ext cx="4770596" cy="5828343"/>
          </a:xfrm>
        </p:spPr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Гра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Спільні дії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Конструктивне сперечання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Діалог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Содержимое 3" descr="DSC02238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/>
          </a:blip>
          <a:srcRect r="15243" b="18912"/>
          <a:stretch>
            <a:fillRect/>
          </a:stretch>
        </p:blipFill>
        <p:spPr bwMode="auto">
          <a:xfrm>
            <a:off x="757205" y="1854184"/>
            <a:ext cx="3575041" cy="256521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7" descr="D:\всі фото про ДНЗ\фото семінарів, зборів 2010\стеж\000_0067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115055" y="4729694"/>
            <a:ext cx="3429024" cy="257107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14329" y="4926018"/>
            <a:ext cx="4764088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8814" lvl="0" indent="-408814">
              <a:spcBef>
                <a:spcPct val="20000"/>
              </a:spcBef>
              <a:buFont typeface="Arial" charset="0"/>
              <a:buChar char="•"/>
            </a:pPr>
            <a:r>
              <a:rPr lang="uk-UA" sz="33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Логічні завдання</a:t>
            </a:r>
          </a:p>
          <a:p>
            <a:pPr marL="408814" lvl="0" indent="-408814">
              <a:spcBef>
                <a:spcPct val="20000"/>
              </a:spcBef>
              <a:buFont typeface="Arial" charset="0"/>
              <a:buChar char="•"/>
            </a:pPr>
            <a:r>
              <a:rPr lang="uk-UA" sz="33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Навчальні завдання</a:t>
            </a:r>
          </a:p>
          <a:p>
            <a:pPr marL="408814" lvl="0" indent="-408814">
              <a:spcBef>
                <a:spcPct val="20000"/>
              </a:spcBef>
              <a:buFont typeface="Arial" charset="0"/>
              <a:buChar char="•"/>
            </a:pPr>
            <a:r>
              <a:rPr lang="uk-UA" sz="33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Практичні завдання</a:t>
            </a:r>
            <a:r>
              <a:rPr lang="uk-UA" sz="3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08814" lvl="0" indent="-408814">
              <a:spcBef>
                <a:spcPct val="20000"/>
              </a:spcBef>
              <a:buFont typeface="Arial" charset="0"/>
              <a:buChar char="•"/>
            </a:pPr>
            <a:r>
              <a:rPr lang="uk-UA" sz="33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Відеокорекція</a:t>
            </a:r>
            <a:endParaRPr lang="uk-UA" sz="33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Участь  </a:t>
            </a:r>
            <a:r>
              <a:rPr lang="ru-RU" dirty="0" err="1" smtClean="0">
                <a:solidFill>
                  <a:srgbClr val="FF0000"/>
                </a:solidFill>
                <a:latin typeface="Monotype Corsiva" pitchFamily="66" charset="0"/>
              </a:rPr>
              <a:t>батьків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у </a:t>
            </a:r>
            <a:r>
              <a:rPr lang="ru-RU" dirty="0" err="1" smtClean="0">
                <a:solidFill>
                  <a:srgbClr val="FF0000"/>
                </a:solidFill>
                <a:latin typeface="Monotype Corsiva" pitchFamily="66" charset="0"/>
              </a:rPr>
              <a:t>святах</a:t>
            </a:r>
            <a:r>
              <a:rPr lang="uk-UA" b="1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uk-UA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5" name="Picture 3" descr="D:\всі фото про ДНЗ\фото семінарів, зборів 2010\фестиваль\IMG_67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6767" r="11201"/>
          <a:stretch>
            <a:fillRect/>
          </a:stretch>
        </p:blipFill>
        <p:spPr bwMode="auto">
          <a:xfrm>
            <a:off x="1543023" y="1354118"/>
            <a:ext cx="3000396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 descr="D:\всі фото про ДНЗ\фото семінарів, зборів 2010\1 апреля\IMG_68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2179" y="1425556"/>
            <a:ext cx="3919451" cy="293854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99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4" descr="D:\всі фото про ДНЗ\Спортивне свято Котигорошко\IMG_5920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3328973" y="4475972"/>
            <a:ext cx="4372924" cy="335231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42891" y="711176"/>
            <a:ext cx="5146358" cy="1380066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  <a:t>Мобільний зв’язок 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5543551" y="1425556"/>
            <a:ext cx="4770596" cy="1279411"/>
          </a:xfrm>
        </p:spPr>
        <p:txBody>
          <a:bodyPr/>
          <a:lstStyle/>
          <a:p>
            <a:pPr algn="ctr">
              <a:buNone/>
            </a:pPr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Індивідуальні </a:t>
            </a:r>
          </a:p>
          <a:p>
            <a:pPr algn="ctr">
              <a:buNone/>
            </a:pPr>
            <a:r>
              <a:rPr lang="uk-UA" sz="4800" dirty="0" smtClean="0">
                <a:solidFill>
                  <a:srgbClr val="FF0000"/>
                </a:solidFill>
                <a:latin typeface="Monotype Corsiva" pitchFamily="66" charset="0"/>
              </a:rPr>
              <a:t>консультації</a:t>
            </a:r>
            <a:endParaRPr lang="ru-RU" sz="4800" dirty="0"/>
          </a:p>
        </p:txBody>
      </p:sp>
      <p:pic>
        <p:nvPicPr>
          <p:cNvPr id="7" name="Picture 2" descr="F:\DSC0218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828643" y="2425688"/>
            <a:ext cx="4379796" cy="3357586"/>
          </a:xfrm>
          <a:prstGeom prst="rect">
            <a:avLst/>
          </a:prstGeom>
          <a:ln w="57150" cap="rnd">
            <a:solidFill>
              <a:srgbClr val="33CC33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D:\Фотки папка\18_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113" y="3568696"/>
            <a:ext cx="4692650" cy="351948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00015" y="568300"/>
            <a:ext cx="9721215" cy="1380066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  <a:t>Засідання родинного клубу</a:t>
            </a:r>
            <a:b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FF0000"/>
                </a:solidFill>
                <a:latin typeface="Monotype Corsiva" pitchFamily="66" charset="0"/>
              </a:rPr>
              <a:t>“Школа</a:t>
            </a:r>
            <a: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FF0000"/>
                </a:solidFill>
                <a:latin typeface="Monotype Corsiva" pitchFamily="66" charset="0"/>
              </a:rPr>
              <a:t>батьківства”</a:t>
            </a:r>
            <a: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Picture 6" descr="D:\всі фото про ДНЗ\фото семінарів, зборів 2010\стеж\000_0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7205" y="3211506"/>
            <a:ext cx="3902825" cy="2926080"/>
          </a:xfrm>
          <a:prstGeom prst="rect">
            <a:avLst/>
          </a:prstGeom>
          <a:ln w="38100" cap="sq">
            <a:solidFill>
              <a:srgbClr val="33CC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8" descr="D:\всі фото про ДНЗ\фото семінарів, зборів 2010\стеж\000_007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3617" y="2211374"/>
            <a:ext cx="3525612" cy="2643185"/>
          </a:xfrm>
          <a:prstGeom prst="rect">
            <a:avLst/>
          </a:prstGeom>
          <a:ln w="38100" cap="sq">
            <a:solidFill>
              <a:srgbClr val="FF33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9" descr="DSC02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14923" y="5354646"/>
            <a:ext cx="3357586" cy="25181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898" y="331601"/>
            <a:ext cx="8072495" cy="1380066"/>
          </a:xfrm>
          <a:ln w="0"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cs typeface="Times New Roman" pitchFamily="18" charset="0"/>
              </a:rPr>
              <a:t>Використання інтерактивних методів та ІКТ у роботі з батьками</a:t>
            </a:r>
            <a:endParaRPr lang="ru-RU" sz="4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Содержимое 4" descr="DSC022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2891" y="2354250"/>
            <a:ext cx="4286280" cy="3214710"/>
          </a:xfrm>
          <a:prstGeom prst="rect">
            <a:avLst/>
          </a:prstGeom>
          <a:ln w="76200">
            <a:solidFill>
              <a:srgbClr val="99FF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DSC022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7488" b="12146"/>
          <a:stretch>
            <a:fillRect/>
          </a:stretch>
        </p:blipFill>
        <p:spPr>
          <a:xfrm>
            <a:off x="5400675" y="3854448"/>
            <a:ext cx="4599456" cy="3275897"/>
          </a:xfrm>
          <a:ln w="76200">
            <a:solidFill>
              <a:srgbClr val="00B050"/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Результат впровадження</a:t>
            </a:r>
            <a:br>
              <a:rPr lang="uk-UA" sz="4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sz="4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блочної системи </a:t>
            </a:r>
            <a:r>
              <a:rPr lang="uk-UA" sz="4400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“Взаємодія”</a:t>
            </a:r>
            <a:endParaRPr lang="ru-RU" sz="44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35%  підвищився рівень участі батьків у підготовці до свят , розваг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28% - активність у виставках, конкурсах, ярмарках;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37% покращився рівень відвідування батьківських зборів;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відвідують  засідання клубу «Школа батьківства» 100%  членів клубу</a:t>
            </a:r>
            <a:r>
              <a:rPr lang="uk-UA" sz="2400" dirty="0" smtClean="0"/>
              <a:t>;</a:t>
            </a:r>
          </a:p>
          <a:p>
            <a:endParaRPr lang="ru-RU" sz="2400" dirty="0" smtClean="0"/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D:\фото ярмарок папка\_DSC00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5332" r="26556"/>
          <a:stretch>
            <a:fillRect/>
          </a:stretch>
        </p:blipFill>
        <p:spPr bwMode="auto">
          <a:xfrm>
            <a:off x="900082" y="2068498"/>
            <a:ext cx="3143272" cy="240006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D:\фото ярмарок папка\_DSC0066.JPG"/>
          <p:cNvPicPr>
            <a:picLocks noChangeAspect="1" noChangeArrowheads="1"/>
          </p:cNvPicPr>
          <p:nvPr/>
        </p:nvPicPr>
        <p:blipFill>
          <a:blip r:embed="rId3" cstate="print"/>
          <a:srcRect r="25112"/>
          <a:stretch>
            <a:fillRect/>
          </a:stretch>
        </p:blipFill>
        <p:spPr bwMode="auto">
          <a:xfrm>
            <a:off x="2043089" y="4854580"/>
            <a:ext cx="2928958" cy="259046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891" y="639738"/>
            <a:ext cx="9721215" cy="1380066"/>
          </a:xfrm>
        </p:spPr>
        <p:txBody>
          <a:bodyPr/>
          <a:lstStyle/>
          <a:p>
            <a:r>
              <a:rPr lang="uk-UA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Впроваджена в практику роботи </a:t>
            </a:r>
            <a:br>
              <a:rPr lang="uk-UA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з батьками блочна система  </a:t>
            </a:r>
            <a:r>
              <a:rPr lang="uk-UA" sz="3600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“Взаємодія”</a:t>
            </a:r>
            <a:r>
              <a:rPr lang="uk-UA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uk-UA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є дієвою та ефективною</a:t>
            </a:r>
            <a:endParaRPr lang="ru-RU" sz="3600" dirty="0"/>
          </a:p>
        </p:txBody>
      </p:sp>
      <p:pic>
        <p:nvPicPr>
          <p:cNvPr id="1026" name="Picture 2" descr="F:\фото ДНЗ\DSC022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11178" b="17824"/>
          <a:stretch>
            <a:fillRect/>
          </a:stretch>
        </p:blipFill>
        <p:spPr bwMode="auto">
          <a:xfrm>
            <a:off x="3900477" y="5211770"/>
            <a:ext cx="350046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Фотки папка\10_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453" y="2782878"/>
            <a:ext cx="3024209" cy="226815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253" y="3354382"/>
            <a:ext cx="2856237" cy="214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D:\фото групи, працівники\PICT01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3353" y="2425688"/>
            <a:ext cx="4179123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  <a:t>ДИТЯЧИЙ САДОК- ЗАМОК ДИТИНСТВА</a:t>
            </a:r>
            <a:endParaRPr lang="ru-RU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Содержимое 5" descr="1126789_31af7dca-1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8907" y="2068498"/>
            <a:ext cx="4422923" cy="2928958"/>
          </a:xfrm>
        </p:spPr>
      </p:pic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473981"/>
            <a:ext cx="3971915" cy="3806419"/>
          </a:xfrm>
          <a:prstGeom prst="star32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D:\Program Files\Рабочий стол\Ярлык для НАТАЛИ\Радуга22\c7366721aa9e.pn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6413" y="2636838"/>
            <a:ext cx="5214937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D:\Program Files\Рабочий стол\Ярлык для НАТАЛИ\Радуга22\c7366721aa9e.pn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8813" y="2789238"/>
            <a:ext cx="5214937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 highlightClick="1"/>
                <a:hlinkMouseOver r:id="" action="ppaction://noaction" highlightClick="1"/>
              </a:rPr>
              <a:t>Зміст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 highlightClick="1"/>
                <a:hlinkMouseOver r:id="" action="ppaction://noaction" highlightClick="1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hlinkClick r:id="" action="ppaction://noaction" highlightClick="1"/>
              <a:hlinkMouseOver r:id="" action="ppaction://noaction" highlightClick="1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акон України </a:t>
            </a:r>
            <a:r>
              <a:rPr lang="uk-UA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освіту”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……………………………………… Слайд 4  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Завдання……………………………………………………………… Слайд 5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Блочна система роботи з батьками </a:t>
            </a:r>
            <a:r>
              <a:rPr lang="uk-UA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“Взаємодія”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………………..  Слайд 6-10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Батьківські збори - сучасний погляд……………………………..  Слайд  11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Участь  батьків у святах…………………………………………… Слайд 12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Індивідуальні консультації. Мобільний зв'язок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/відео фрагмент/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………………………..…………………………… Слайд 13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Засідання родинного клубу </a:t>
            </a:r>
            <a:r>
              <a:rPr lang="uk-UA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“Школа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батьківства”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/ відео фрагмент/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…………………………………………………....   Слайд 14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Використання інтерактивних методів та ІКТ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 роботі з батьками………………………………………………….   Слайд 15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Результати впровадження блочної системи </a:t>
            </a:r>
            <a:r>
              <a:rPr lang="uk-UA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“Взаємодія”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  Слайд 16</a:t>
            </a:r>
          </a:p>
          <a:p>
            <a:pPr>
              <a:buNone/>
            </a:pPr>
            <a:endParaRPr lang="uk-UA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40067" y="496862"/>
            <a:ext cx="9146887" cy="614366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endParaRPr lang="uk-UA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hlinkClick r:id="" action="ppaction://hlinkshowjump?jump=nextslide"/>
            </a:endParaRPr>
          </a:p>
          <a:p>
            <a:pPr algn="ctr">
              <a:lnSpc>
                <a:spcPct val="80000"/>
              </a:lnSpc>
              <a:buNone/>
            </a:pP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З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акон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України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"Про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освіту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"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3200" b="1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ст.59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в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є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першоосновою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як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Батьки та особи,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замінюють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зобов'язані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дбати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фізичне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психічний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стан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належні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..»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ст. 33 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Дошкільна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освіта і виховання здійснюються у сім'ї, дошкільних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навчальних  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закладах  у  взаємодії  з  сім'єю  і  мають  на  меті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забезпечення 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фізичного,  психічного здоров'я дітей, їх всебічного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 набуття  життєвого  досвіду, вироблення умінь, навичок,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необхідних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для подальшого навчання. </a:t>
            </a:r>
          </a:p>
          <a:p>
            <a:pPr>
              <a:lnSpc>
                <a:spcPct val="80000"/>
              </a:lnSpc>
              <a:buNone/>
            </a:pPr>
            <a:endParaRPr lang="uk-UA" sz="3200" i="1" dirty="0" smtClean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dirty="0"/>
          </a:p>
        </p:txBody>
      </p:sp>
      <p:pic>
        <p:nvPicPr>
          <p:cNvPr id="1027" name="Picture 3" descr="D:\фони (4)\p1_10204175106963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1600" y="211110"/>
            <a:ext cx="1809750" cy="1581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Завдання: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підвищення  психолого-педагогічної культури  батьків;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створення  єдиного  освітнього простору  для дошкільника  в сім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ї  і дитячому садку;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залучення батьків до активної участі  в освітньому процесі;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створення атмосфери  спільності інтересів,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взаємопідтримки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педагогів  і батьків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5051" y="2070086"/>
            <a:ext cx="3291059" cy="11213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 eaLnBrk="0" hangingPunct="0"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ІНФОРМАЦІЙНА ДІЯЛЬНІСТЬ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5051" y="6210315"/>
            <a:ext cx="3206673" cy="11903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 eaLnBrk="0" hangingPunct="0"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СПІВПРАЦЯ </a:t>
            </a:r>
          </a:p>
          <a:p>
            <a:pPr algn="ctr" eaLnBrk="0" hangingPunct="0"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РОДИНОЮ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25942" y="6210315"/>
            <a:ext cx="3122287" cy="11903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 eaLnBrk="0" hangingPunct="0"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РЕФЛЕКСІЙНА </a:t>
            </a:r>
          </a:p>
          <a:p>
            <a:pPr algn="ctr" eaLnBrk="0" hangingPunct="0"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ДІЛЬНІСТЬ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72784" y="1983831"/>
            <a:ext cx="3274175" cy="11213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9033" tIns="54517" rIns="109033" bIns="54517" anchor="ctr"/>
          <a:lstStyle/>
          <a:p>
            <a:pPr algn="ctr" eaLnBrk="0" hangingPunct="0"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ДІАГНОСТИЧНА </a:t>
            </a:r>
          </a:p>
          <a:p>
            <a:pPr algn="ctr" eaLnBrk="0" hangingPunct="0"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ДІЯЛЬНІСТЬ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1332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  <a:t>Блочна система роботи з батьками </a:t>
            </a:r>
            <a:r>
              <a:rPr lang="uk-UA" dirty="0" err="1" smtClean="0">
                <a:solidFill>
                  <a:srgbClr val="FF0000"/>
                </a:solidFill>
                <a:latin typeface="Monotype Corsiva" pitchFamily="66" charset="0"/>
              </a:rPr>
              <a:t>“Взаємодія”</a:t>
            </a:r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328" name="Rectangle 2"/>
          <p:cNvSpPr>
            <a:spLocks noChangeArrowheads="1"/>
          </p:cNvSpPr>
          <p:nvPr/>
        </p:nvSpPr>
        <p:spPr bwMode="auto">
          <a:xfrm>
            <a:off x="5250503" y="82464"/>
            <a:ext cx="300346" cy="38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033" tIns="54517" rIns="109033" bIns="54517" anchor="ctr">
            <a:spAutoFit/>
          </a:bodyPr>
          <a:lstStyle/>
          <a:p>
            <a:pPr algn="just" eaLnBrk="0" hangingPunct="0">
              <a:buFontTx/>
              <a:buChar char="•"/>
            </a:pPr>
            <a:endParaRPr lang="uk-UA"/>
          </a:p>
        </p:txBody>
      </p:sp>
      <p:graphicFrame>
        <p:nvGraphicFramePr>
          <p:cNvPr id="30" name="Схема 29"/>
          <p:cNvGraphicFramePr/>
          <p:nvPr/>
        </p:nvGraphicFramePr>
        <p:xfrm>
          <a:off x="0" y="1854184"/>
          <a:ext cx="1080135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3" grpId="0" animBg="1"/>
      <p:bldP spid="13327" grpId="0"/>
      <p:bldGraphic spid="3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114395" y="496862"/>
          <a:ext cx="8858312" cy="7212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85702" y="639738"/>
          <a:ext cx="10615648" cy="7428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257138" y="496862"/>
          <a:ext cx="10544211" cy="7500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Зелёные листь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497</Words>
  <Application>Microsoft Office PowerPoint</Application>
  <PresentationFormat>Произвольный</PresentationFormat>
  <Paragraphs>101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Monotype Corsiva</vt:lpstr>
      <vt:lpstr>Times New Roman</vt:lpstr>
      <vt:lpstr>Зелёные листья</vt:lpstr>
      <vt:lpstr>        ДОШКІЛЬНИЙ НАВЧАЛЬНИЙ ЗАКЛАД  ЯСЛА-САДОК №1 “ЛАСТІВКА”  Створення системи спільної роботи ДНЗ з батьками “Взаємодія”    </vt:lpstr>
      <vt:lpstr>ДИТЯЧИЙ САДОК- ЗАМОК ДИТИНСТВА</vt:lpstr>
      <vt:lpstr>Зміст </vt:lpstr>
      <vt:lpstr> </vt:lpstr>
      <vt:lpstr>Завдання:</vt:lpstr>
      <vt:lpstr>Блочна система роботи з батьками “Взаємодія”</vt:lpstr>
      <vt:lpstr>Презентация PowerPoint</vt:lpstr>
      <vt:lpstr>Презентация PowerPoint</vt:lpstr>
      <vt:lpstr>Презентация PowerPoint</vt:lpstr>
      <vt:lpstr>Презентация PowerPoint</vt:lpstr>
      <vt:lpstr>Батьківські збори - сучасний погляд</vt:lpstr>
      <vt:lpstr>Участь  батьків у святах </vt:lpstr>
      <vt:lpstr>Мобільний зв’язок </vt:lpstr>
      <vt:lpstr>Засідання родинного клубу  “Школа батьківства” </vt:lpstr>
      <vt:lpstr>Використання інтерактивних методів та ІКТ у роботі з батьками</vt:lpstr>
      <vt:lpstr>Результат впровадження  блочної системи “Взаємодія”</vt:lpstr>
      <vt:lpstr>Впроваджена в практику роботи   з батьками блочна система  “Взаємодія”  є дієвою та ефективною</vt:lpstr>
    </vt:vector>
  </TitlesOfParts>
  <Company>Reanimator Extreme Edition</Company>
  <LinksUpToDate>false</LinksUpToDate>
  <SharedDoc>false</SharedDoc>
  <HyperlinkBase>http://www.powerlexis.ru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заставка</dc:title>
  <dc:creator>Admin</dc:creator>
  <cp:keywords>"PowerLexis" - Презентационное агентство</cp:keywords>
  <cp:lastModifiedBy>Acer</cp:lastModifiedBy>
  <cp:revision>173</cp:revision>
  <dcterms:created xsi:type="dcterms:W3CDTF">2011-03-12T18:35:30Z</dcterms:created>
  <dcterms:modified xsi:type="dcterms:W3CDTF">2016-03-15T13:28:49Z</dcterms:modified>
</cp:coreProperties>
</file>