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72" r:id="rId4"/>
    <p:sldId id="274" r:id="rId5"/>
    <p:sldId id="256" r:id="rId6"/>
    <p:sldId id="273" r:id="rId7"/>
    <p:sldId id="258" r:id="rId8"/>
    <p:sldId id="280" r:id="rId9"/>
    <p:sldId id="263" r:id="rId10"/>
    <p:sldId id="275" r:id="rId11"/>
    <p:sldId id="277" r:id="rId12"/>
    <p:sldId id="267" r:id="rId13"/>
    <p:sldId id="279" r:id="rId14"/>
  </p:sldIdLst>
  <p:sldSz cx="9906000" cy="6858000" type="A4"/>
  <p:notesSz cx="6858000" cy="9945688"/>
  <p:defaultTextStyle>
    <a:defPPr>
      <a:defRPr lang="ru-RU"/>
    </a:defPPr>
    <a:lvl1pPr marL="0" algn="l" defTabSz="118908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94543" algn="l" defTabSz="118908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89086" algn="l" defTabSz="118908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83629" algn="l" defTabSz="118908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78172" algn="l" defTabSz="118908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72714" algn="l" defTabSz="118908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67257" algn="l" defTabSz="118908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61800" algn="l" defTabSz="118908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756343" algn="l" defTabSz="118908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0CD6"/>
    <a:srgbClr val="58267E"/>
    <a:srgbClr val="441D61"/>
    <a:srgbClr val="4F2270"/>
    <a:srgbClr val="483A6A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2" autoAdjust="0"/>
  </p:normalViewPr>
  <p:slideViewPr>
    <p:cSldViewPr>
      <p:cViewPr>
        <p:scale>
          <a:sx n="60" d="100"/>
          <a:sy n="60" d="100"/>
        </p:scale>
        <p:origin x="-1512" y="-408"/>
      </p:cViewPr>
      <p:guideLst>
        <p:guide orient="horz" pos="2161"/>
        <p:guide pos="31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988E5E-E9BC-4601-9B77-8779A8E13A6A}" type="doc">
      <dgm:prSet loTypeId="urn:microsoft.com/office/officeart/2005/8/layout/hList6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B32AC05-0B64-42C4-985B-AFC31B756226}">
      <dgm:prSet phldrT="[Текст]" custT="1"/>
      <dgm:spPr/>
      <dgm:t>
        <a:bodyPr/>
        <a:lstStyle/>
        <a:p>
          <a:r>
            <a:rPr lang="uk-UA" sz="2200" b="0" dirty="0" smtClean="0">
              <a:latin typeface="Times New Roman" pitchFamily="18" charset="0"/>
              <a:cs typeface="Times New Roman" pitchFamily="18" charset="0"/>
            </a:rPr>
            <a:t>забезпечити ефективність </a:t>
          </a:r>
          <a:r>
            <a:rPr lang="uk-UA" sz="2200" b="0" dirty="0" err="1" smtClean="0">
              <a:latin typeface="Times New Roman" pitchFamily="18" charset="0"/>
              <a:cs typeface="Times New Roman" pitchFamily="18" charset="0"/>
            </a:rPr>
            <a:t>освітньо-виховного</a:t>
          </a:r>
          <a:r>
            <a:rPr lang="uk-UA" sz="2200" b="0" dirty="0" smtClean="0">
              <a:latin typeface="Times New Roman" pitchFamily="18" charset="0"/>
              <a:cs typeface="Times New Roman" pitchFamily="18" charset="0"/>
            </a:rPr>
            <a:t> процесу за рахунок реалізації можливостей </a:t>
          </a:r>
          <a:r>
            <a:rPr lang="uk-UA" sz="2200" b="0" dirty="0" err="1" smtClean="0">
              <a:latin typeface="Times New Roman" pitchFamily="18" charset="0"/>
              <a:cs typeface="Times New Roman" pitchFamily="18" charset="0"/>
            </a:rPr>
            <a:t>мультимедіа</a:t>
          </a:r>
          <a:r>
            <a:rPr lang="uk-UA" sz="2200" b="0" dirty="0" smtClean="0">
              <a:latin typeface="Times New Roman" pitchFamily="18" charset="0"/>
              <a:cs typeface="Times New Roman" pitchFamily="18" charset="0"/>
            </a:rPr>
            <a:t>;</a:t>
          </a:r>
          <a:endParaRPr lang="ru-RU" sz="2200" b="0" dirty="0">
            <a:latin typeface="Times New Roman" pitchFamily="18" charset="0"/>
            <a:cs typeface="Times New Roman" pitchFamily="18" charset="0"/>
          </a:endParaRPr>
        </a:p>
      </dgm:t>
    </dgm:pt>
    <dgm:pt modelId="{DD642984-58C5-4026-8AF5-45D47244E724}" type="parTrans" cxnId="{7B5CFF63-982F-4C4D-B2FC-5BC022F85605}">
      <dgm:prSet/>
      <dgm:spPr/>
      <dgm:t>
        <a:bodyPr/>
        <a:lstStyle/>
        <a:p>
          <a:endParaRPr lang="ru-RU"/>
        </a:p>
      </dgm:t>
    </dgm:pt>
    <dgm:pt modelId="{9718EFFA-1000-42E3-BED5-6B4CD3812B07}" type="sibTrans" cxnId="{7B5CFF63-982F-4C4D-B2FC-5BC022F85605}">
      <dgm:prSet/>
      <dgm:spPr/>
      <dgm:t>
        <a:bodyPr/>
        <a:lstStyle/>
        <a:p>
          <a:endParaRPr lang="ru-RU"/>
        </a:p>
      </dgm:t>
    </dgm:pt>
    <dgm:pt modelId="{B86206BC-2B67-4A25-A92B-9BF22246B6BF}">
      <dgm:prSet custT="1"/>
      <dgm:spPr/>
      <dgm:t>
        <a:bodyPr/>
        <a:lstStyle/>
        <a:p>
          <a:pPr algn="just"/>
          <a:r>
            <a:rPr lang="uk-UA" sz="2200" b="0" dirty="0" smtClean="0">
              <a:latin typeface="Times New Roman" pitchFamily="18" charset="0"/>
              <a:cs typeface="Times New Roman" pitchFamily="18" charset="0"/>
            </a:rPr>
            <a:t>створити умови для формування свідомого оволодіння  елементами комп’ютерної грамотності;</a:t>
          </a:r>
        </a:p>
      </dgm:t>
    </dgm:pt>
    <dgm:pt modelId="{8EFD0B8D-5E56-41B2-81D5-7541DE3ACF0F}" type="parTrans" cxnId="{3E82645B-B439-421B-AF68-10C6DABD9682}">
      <dgm:prSet/>
      <dgm:spPr/>
      <dgm:t>
        <a:bodyPr/>
        <a:lstStyle/>
        <a:p>
          <a:endParaRPr lang="ru-RU"/>
        </a:p>
      </dgm:t>
    </dgm:pt>
    <dgm:pt modelId="{F1890921-B7EC-4620-995B-08A844E079EE}" type="sibTrans" cxnId="{3E82645B-B439-421B-AF68-10C6DABD9682}">
      <dgm:prSet/>
      <dgm:spPr/>
      <dgm:t>
        <a:bodyPr/>
        <a:lstStyle/>
        <a:p>
          <a:endParaRPr lang="ru-RU"/>
        </a:p>
      </dgm:t>
    </dgm:pt>
    <dgm:pt modelId="{58AB3FCA-69B7-4495-B962-C84027AAF61D}">
      <dgm:prSet custT="1"/>
      <dgm:spPr/>
      <dgm:t>
        <a:bodyPr/>
        <a:lstStyle/>
        <a:p>
          <a:r>
            <a:rPr lang="uk-UA" sz="2200" b="0" smtClean="0">
              <a:latin typeface="Times New Roman" pitchFamily="18" charset="0"/>
              <a:cs typeface="Times New Roman" pitchFamily="18" charset="0"/>
            </a:rPr>
            <a:t>створити  сприятливі умови для   повноцінного розвитку та навчання дошкільників</a:t>
          </a:r>
          <a:r>
            <a:rPr lang="uk-UA" sz="2000" b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97B11652-5D8C-4529-9AC8-B7BF3E32D55E}" type="parTrans" cxnId="{0FCAC960-9DB7-4DE4-B145-2DAB0DBA5C4B}">
      <dgm:prSet/>
      <dgm:spPr/>
      <dgm:t>
        <a:bodyPr/>
        <a:lstStyle/>
        <a:p>
          <a:endParaRPr lang="ru-RU"/>
        </a:p>
      </dgm:t>
    </dgm:pt>
    <dgm:pt modelId="{87524FCC-49A4-405B-8360-00A1ECF1E15A}" type="sibTrans" cxnId="{0FCAC960-9DB7-4DE4-B145-2DAB0DBA5C4B}">
      <dgm:prSet/>
      <dgm:spPr/>
      <dgm:t>
        <a:bodyPr/>
        <a:lstStyle/>
        <a:p>
          <a:endParaRPr lang="ru-RU"/>
        </a:p>
      </dgm:t>
    </dgm:pt>
    <dgm:pt modelId="{D5D1273C-9979-4E28-97B9-46448D80588E}" type="pres">
      <dgm:prSet presAssocID="{1F988E5E-E9BC-4601-9B77-8779A8E13A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AB2FA6-865C-4E69-8A78-00813E975FBE}" type="pres">
      <dgm:prSet presAssocID="{B86206BC-2B67-4A25-A92B-9BF22246B6B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EDC52-FE67-4EFA-B0C3-9AFBBBFE2A25}" type="pres">
      <dgm:prSet presAssocID="{F1890921-B7EC-4620-995B-08A844E079EE}" presName="sibTrans" presStyleCnt="0"/>
      <dgm:spPr/>
      <dgm:t>
        <a:bodyPr/>
        <a:lstStyle/>
        <a:p>
          <a:endParaRPr lang="ru-RU"/>
        </a:p>
      </dgm:t>
    </dgm:pt>
    <dgm:pt modelId="{4003ED02-942C-4AD1-A9A2-D1DC0DAA1037}" type="pres">
      <dgm:prSet presAssocID="{2B32AC05-0B64-42C4-985B-AFC31B75622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05831-A82A-448A-A134-51E66594CB4A}" type="pres">
      <dgm:prSet presAssocID="{9718EFFA-1000-42E3-BED5-6B4CD3812B07}" presName="sibTrans" presStyleCnt="0"/>
      <dgm:spPr/>
      <dgm:t>
        <a:bodyPr/>
        <a:lstStyle/>
        <a:p>
          <a:endParaRPr lang="ru-RU"/>
        </a:p>
      </dgm:t>
    </dgm:pt>
    <dgm:pt modelId="{359C9054-A32C-41A0-80F3-153EAE34A68C}" type="pres">
      <dgm:prSet presAssocID="{58AB3FCA-69B7-4495-B962-C84027AAF6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2A6634-9F82-49C5-B706-0521DC6B2A53}" type="presOf" srcId="{1F988E5E-E9BC-4601-9B77-8779A8E13A6A}" destId="{D5D1273C-9979-4E28-97B9-46448D80588E}" srcOrd="0" destOrd="0" presId="urn:microsoft.com/office/officeart/2005/8/layout/hList6"/>
    <dgm:cxn modelId="{7B44926E-D722-4E00-99B1-362413465473}" type="presOf" srcId="{58AB3FCA-69B7-4495-B962-C84027AAF61D}" destId="{359C9054-A32C-41A0-80F3-153EAE34A68C}" srcOrd="0" destOrd="0" presId="urn:microsoft.com/office/officeart/2005/8/layout/hList6"/>
    <dgm:cxn modelId="{0FCAC960-9DB7-4DE4-B145-2DAB0DBA5C4B}" srcId="{1F988E5E-E9BC-4601-9B77-8779A8E13A6A}" destId="{58AB3FCA-69B7-4495-B962-C84027AAF61D}" srcOrd="2" destOrd="0" parTransId="{97B11652-5D8C-4529-9AC8-B7BF3E32D55E}" sibTransId="{87524FCC-49A4-405B-8360-00A1ECF1E15A}"/>
    <dgm:cxn modelId="{7B5CFF63-982F-4C4D-B2FC-5BC022F85605}" srcId="{1F988E5E-E9BC-4601-9B77-8779A8E13A6A}" destId="{2B32AC05-0B64-42C4-985B-AFC31B756226}" srcOrd="1" destOrd="0" parTransId="{DD642984-58C5-4026-8AF5-45D47244E724}" sibTransId="{9718EFFA-1000-42E3-BED5-6B4CD3812B07}"/>
    <dgm:cxn modelId="{3E82645B-B439-421B-AF68-10C6DABD9682}" srcId="{1F988E5E-E9BC-4601-9B77-8779A8E13A6A}" destId="{B86206BC-2B67-4A25-A92B-9BF22246B6BF}" srcOrd="0" destOrd="0" parTransId="{8EFD0B8D-5E56-41B2-81D5-7541DE3ACF0F}" sibTransId="{F1890921-B7EC-4620-995B-08A844E079EE}"/>
    <dgm:cxn modelId="{651E1E28-FE2C-4794-B251-41E810A730ED}" type="presOf" srcId="{2B32AC05-0B64-42C4-985B-AFC31B756226}" destId="{4003ED02-942C-4AD1-A9A2-D1DC0DAA1037}" srcOrd="0" destOrd="0" presId="urn:microsoft.com/office/officeart/2005/8/layout/hList6"/>
    <dgm:cxn modelId="{EC113CC3-9B12-44AC-B4CC-080FEE5E3EAE}" type="presOf" srcId="{B86206BC-2B67-4A25-A92B-9BF22246B6BF}" destId="{08AB2FA6-865C-4E69-8A78-00813E975FBE}" srcOrd="0" destOrd="0" presId="urn:microsoft.com/office/officeart/2005/8/layout/hList6"/>
    <dgm:cxn modelId="{486DCE3B-FBC8-4E09-BF5B-CCC920679F83}" type="presParOf" srcId="{D5D1273C-9979-4E28-97B9-46448D80588E}" destId="{08AB2FA6-865C-4E69-8A78-00813E975FBE}" srcOrd="0" destOrd="0" presId="urn:microsoft.com/office/officeart/2005/8/layout/hList6"/>
    <dgm:cxn modelId="{66FF9C40-7724-4F66-957F-E761C3EDEFFD}" type="presParOf" srcId="{D5D1273C-9979-4E28-97B9-46448D80588E}" destId="{E02EDC52-FE67-4EFA-B0C3-9AFBBBFE2A25}" srcOrd="1" destOrd="0" presId="urn:microsoft.com/office/officeart/2005/8/layout/hList6"/>
    <dgm:cxn modelId="{FF8E95B5-3DD9-42FE-A2D7-938FC7120B1D}" type="presParOf" srcId="{D5D1273C-9979-4E28-97B9-46448D80588E}" destId="{4003ED02-942C-4AD1-A9A2-D1DC0DAA1037}" srcOrd="2" destOrd="0" presId="urn:microsoft.com/office/officeart/2005/8/layout/hList6"/>
    <dgm:cxn modelId="{71557BB1-145F-495D-9059-151B99C0E199}" type="presParOf" srcId="{D5D1273C-9979-4E28-97B9-46448D80588E}" destId="{84605831-A82A-448A-A134-51E66594CB4A}" srcOrd="3" destOrd="0" presId="urn:microsoft.com/office/officeart/2005/8/layout/hList6"/>
    <dgm:cxn modelId="{6B84767A-1A70-4B60-9A45-E47867753838}" type="presParOf" srcId="{D5D1273C-9979-4E28-97B9-46448D80588E}" destId="{359C9054-A32C-41A0-80F3-153EAE34A68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988E5E-E9BC-4601-9B77-8779A8E13A6A}" type="doc">
      <dgm:prSet loTypeId="urn:microsoft.com/office/officeart/2005/8/layout/process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32AC05-0B64-42C4-985B-AFC31B75622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200" b="1" dirty="0" smtClean="0">
              <a:latin typeface="Times New Roman" pitchFamily="18" charset="0"/>
              <a:cs typeface="Times New Roman" pitchFamily="18" charset="0"/>
            </a:rPr>
            <a:t>Прогнозуючий</a:t>
          </a:r>
          <a:r>
            <a:rPr lang="uk-UA" sz="2200" dirty="0" smtClean="0"/>
            <a:t> </a:t>
          </a:r>
        </a:p>
        <a:p>
          <a:endParaRPr lang="ru-RU" sz="2200" dirty="0"/>
        </a:p>
      </dgm:t>
    </dgm:pt>
    <dgm:pt modelId="{DD642984-58C5-4026-8AF5-45D47244E724}" type="parTrans" cxnId="{7B5CFF63-982F-4C4D-B2FC-5BC022F85605}">
      <dgm:prSet/>
      <dgm:spPr/>
      <dgm:t>
        <a:bodyPr/>
        <a:lstStyle/>
        <a:p>
          <a:endParaRPr lang="ru-RU"/>
        </a:p>
      </dgm:t>
    </dgm:pt>
    <dgm:pt modelId="{9718EFFA-1000-42E3-BED5-6B4CD3812B07}" type="sibTrans" cxnId="{7B5CFF63-982F-4C4D-B2FC-5BC022F85605}">
      <dgm:prSet/>
      <dgm:spPr/>
      <dgm:t>
        <a:bodyPr/>
        <a:lstStyle/>
        <a:p>
          <a:endParaRPr lang="ru-RU"/>
        </a:p>
      </dgm:t>
    </dgm:pt>
    <dgm:pt modelId="{B86206BC-2B67-4A25-A92B-9BF22246B6B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200" b="1" dirty="0" smtClean="0">
              <a:latin typeface="Times New Roman" pitchFamily="18" charset="0"/>
              <a:cs typeface="Times New Roman" pitchFamily="18" charset="0"/>
            </a:rPr>
            <a:t>Підготовчий</a:t>
          </a:r>
        </a:p>
        <a:p>
          <a:r>
            <a:rPr lang="uk-UA" sz="2200" b="1" dirty="0" smtClean="0"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8EFD0B8D-5E56-41B2-81D5-7541DE3ACF0F}" type="parTrans" cxnId="{3E82645B-B439-421B-AF68-10C6DABD9682}">
      <dgm:prSet/>
      <dgm:spPr/>
      <dgm:t>
        <a:bodyPr/>
        <a:lstStyle/>
        <a:p>
          <a:endParaRPr lang="ru-RU"/>
        </a:p>
      </dgm:t>
    </dgm:pt>
    <dgm:pt modelId="{F1890921-B7EC-4620-995B-08A844E079EE}" type="sibTrans" cxnId="{3E82645B-B439-421B-AF68-10C6DABD9682}">
      <dgm:prSet/>
      <dgm:spPr/>
      <dgm:t>
        <a:bodyPr/>
        <a:lstStyle/>
        <a:p>
          <a:endParaRPr lang="ru-RU"/>
        </a:p>
      </dgm:t>
    </dgm:pt>
    <dgm:pt modelId="{58AB3FCA-69B7-4495-B962-C84027AAF61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Діяльнісний</a:t>
          </a:r>
          <a:endParaRPr lang="ru-RU" sz="2400" dirty="0"/>
        </a:p>
      </dgm:t>
    </dgm:pt>
    <dgm:pt modelId="{97B11652-5D8C-4529-9AC8-B7BF3E32D55E}" type="parTrans" cxnId="{0FCAC960-9DB7-4DE4-B145-2DAB0DBA5C4B}">
      <dgm:prSet/>
      <dgm:spPr/>
      <dgm:t>
        <a:bodyPr/>
        <a:lstStyle/>
        <a:p>
          <a:endParaRPr lang="ru-RU"/>
        </a:p>
      </dgm:t>
    </dgm:pt>
    <dgm:pt modelId="{87524FCC-49A4-405B-8360-00A1ECF1E15A}" type="sibTrans" cxnId="{0FCAC960-9DB7-4DE4-B145-2DAB0DBA5C4B}">
      <dgm:prSet/>
      <dgm:spPr/>
      <dgm:t>
        <a:bodyPr/>
        <a:lstStyle/>
        <a:p>
          <a:endParaRPr lang="ru-RU"/>
        </a:p>
      </dgm:t>
    </dgm:pt>
    <dgm:pt modelId="{D96E1FD7-9249-4A62-826D-823159098E3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Підсумковий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301A75-A9E2-4D02-8F42-B1D74D80E256}" type="parTrans" cxnId="{3BCAE6EC-D57E-4A46-86B1-D9FAA9BD107C}">
      <dgm:prSet/>
      <dgm:spPr/>
      <dgm:t>
        <a:bodyPr/>
        <a:lstStyle/>
        <a:p>
          <a:endParaRPr lang="ru-RU"/>
        </a:p>
      </dgm:t>
    </dgm:pt>
    <dgm:pt modelId="{C06C9752-8461-4219-9BFE-0B075DCB2B61}" type="sibTrans" cxnId="{3BCAE6EC-D57E-4A46-86B1-D9FAA9BD107C}">
      <dgm:prSet/>
      <dgm:spPr/>
      <dgm:t>
        <a:bodyPr/>
        <a:lstStyle/>
        <a:p>
          <a:endParaRPr lang="ru-RU"/>
        </a:p>
      </dgm:t>
    </dgm:pt>
    <dgm:pt modelId="{C9D61612-4034-4886-B1F9-E8EB453A2860}" type="pres">
      <dgm:prSet presAssocID="{1F988E5E-E9BC-4601-9B77-8779A8E13A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3BF735-2068-4668-97B6-CDB3CA9578EF}" type="pres">
      <dgm:prSet presAssocID="{D96E1FD7-9249-4A62-826D-823159098E31}" presName="boxAndChildren" presStyleCnt="0"/>
      <dgm:spPr/>
    </dgm:pt>
    <dgm:pt modelId="{7F078B41-5F76-437A-A0B3-B71292371C4F}" type="pres">
      <dgm:prSet presAssocID="{D96E1FD7-9249-4A62-826D-823159098E31}" presName="parentTextBox" presStyleLbl="node1" presStyleIdx="0" presStyleCnt="4"/>
      <dgm:spPr/>
      <dgm:t>
        <a:bodyPr/>
        <a:lstStyle/>
        <a:p>
          <a:endParaRPr lang="ru-RU"/>
        </a:p>
      </dgm:t>
    </dgm:pt>
    <dgm:pt modelId="{0C2C9637-40F2-494C-B330-53D31E216526}" type="pres">
      <dgm:prSet presAssocID="{87524FCC-49A4-405B-8360-00A1ECF1E15A}" presName="sp" presStyleCnt="0"/>
      <dgm:spPr/>
    </dgm:pt>
    <dgm:pt modelId="{1A481449-0721-40A0-8C9D-2296313F07B3}" type="pres">
      <dgm:prSet presAssocID="{58AB3FCA-69B7-4495-B962-C84027AAF61D}" presName="arrowAndChildren" presStyleCnt="0"/>
      <dgm:spPr/>
    </dgm:pt>
    <dgm:pt modelId="{BA62B190-6658-4307-B56F-686958835D96}" type="pres">
      <dgm:prSet presAssocID="{58AB3FCA-69B7-4495-B962-C84027AAF61D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9932FBAB-D772-4E8A-81AB-1D38EBF3C7FF}" type="pres">
      <dgm:prSet presAssocID="{9718EFFA-1000-42E3-BED5-6B4CD3812B07}" presName="sp" presStyleCnt="0"/>
      <dgm:spPr/>
    </dgm:pt>
    <dgm:pt modelId="{590FA82C-90B4-4759-A545-ABE5C85C693E}" type="pres">
      <dgm:prSet presAssocID="{2B32AC05-0B64-42C4-985B-AFC31B756226}" presName="arrowAndChildren" presStyleCnt="0"/>
      <dgm:spPr/>
    </dgm:pt>
    <dgm:pt modelId="{3BB35BEF-EBEA-4B75-ABFE-A1C80E228BD0}" type="pres">
      <dgm:prSet presAssocID="{2B32AC05-0B64-42C4-985B-AFC31B756226}" presName="parentTextArrow" presStyleLbl="node1" presStyleIdx="2" presStyleCnt="4" custLinFactNeighborY="-4382"/>
      <dgm:spPr/>
      <dgm:t>
        <a:bodyPr/>
        <a:lstStyle/>
        <a:p>
          <a:endParaRPr lang="ru-RU"/>
        </a:p>
      </dgm:t>
    </dgm:pt>
    <dgm:pt modelId="{2DAC50DF-BD58-4ED9-B16E-FE485FA51D1B}" type="pres">
      <dgm:prSet presAssocID="{F1890921-B7EC-4620-995B-08A844E079EE}" presName="sp" presStyleCnt="0"/>
      <dgm:spPr/>
    </dgm:pt>
    <dgm:pt modelId="{71E519DD-5592-461A-9A74-17F27864B4BD}" type="pres">
      <dgm:prSet presAssocID="{B86206BC-2B67-4A25-A92B-9BF22246B6BF}" presName="arrowAndChildren" presStyleCnt="0"/>
      <dgm:spPr/>
    </dgm:pt>
    <dgm:pt modelId="{99137CD2-FF06-409F-8619-1471237EF051}" type="pres">
      <dgm:prSet presAssocID="{B86206BC-2B67-4A25-A92B-9BF22246B6BF}" presName="parentTextArrow" presStyleLbl="node1" presStyleIdx="3" presStyleCnt="4" custLinFactNeighborY="-123"/>
      <dgm:spPr/>
      <dgm:t>
        <a:bodyPr/>
        <a:lstStyle/>
        <a:p>
          <a:endParaRPr lang="ru-RU"/>
        </a:p>
      </dgm:t>
    </dgm:pt>
  </dgm:ptLst>
  <dgm:cxnLst>
    <dgm:cxn modelId="{3E82645B-B439-421B-AF68-10C6DABD9682}" srcId="{1F988E5E-E9BC-4601-9B77-8779A8E13A6A}" destId="{B86206BC-2B67-4A25-A92B-9BF22246B6BF}" srcOrd="0" destOrd="0" parTransId="{8EFD0B8D-5E56-41B2-81D5-7541DE3ACF0F}" sibTransId="{F1890921-B7EC-4620-995B-08A844E079EE}"/>
    <dgm:cxn modelId="{7B5CFF63-982F-4C4D-B2FC-5BC022F85605}" srcId="{1F988E5E-E9BC-4601-9B77-8779A8E13A6A}" destId="{2B32AC05-0B64-42C4-985B-AFC31B756226}" srcOrd="1" destOrd="0" parTransId="{DD642984-58C5-4026-8AF5-45D47244E724}" sibTransId="{9718EFFA-1000-42E3-BED5-6B4CD3812B07}"/>
    <dgm:cxn modelId="{F821CE79-4B39-42CE-BF16-679BD07804D5}" type="presOf" srcId="{1F988E5E-E9BC-4601-9B77-8779A8E13A6A}" destId="{C9D61612-4034-4886-B1F9-E8EB453A2860}" srcOrd="0" destOrd="0" presId="urn:microsoft.com/office/officeart/2005/8/layout/process4"/>
    <dgm:cxn modelId="{99F940FC-2413-4912-B2F6-B73421D0BE0F}" type="presOf" srcId="{2B32AC05-0B64-42C4-985B-AFC31B756226}" destId="{3BB35BEF-EBEA-4B75-ABFE-A1C80E228BD0}" srcOrd="0" destOrd="0" presId="urn:microsoft.com/office/officeart/2005/8/layout/process4"/>
    <dgm:cxn modelId="{3BCAE6EC-D57E-4A46-86B1-D9FAA9BD107C}" srcId="{1F988E5E-E9BC-4601-9B77-8779A8E13A6A}" destId="{D96E1FD7-9249-4A62-826D-823159098E31}" srcOrd="3" destOrd="0" parTransId="{04301A75-A9E2-4D02-8F42-B1D74D80E256}" sibTransId="{C06C9752-8461-4219-9BFE-0B075DCB2B61}"/>
    <dgm:cxn modelId="{495BE8CD-941B-43CC-B1E0-121149065D4E}" type="presOf" srcId="{B86206BC-2B67-4A25-A92B-9BF22246B6BF}" destId="{99137CD2-FF06-409F-8619-1471237EF051}" srcOrd="0" destOrd="0" presId="urn:microsoft.com/office/officeart/2005/8/layout/process4"/>
    <dgm:cxn modelId="{0FCAC960-9DB7-4DE4-B145-2DAB0DBA5C4B}" srcId="{1F988E5E-E9BC-4601-9B77-8779A8E13A6A}" destId="{58AB3FCA-69B7-4495-B962-C84027AAF61D}" srcOrd="2" destOrd="0" parTransId="{97B11652-5D8C-4529-9AC8-B7BF3E32D55E}" sibTransId="{87524FCC-49A4-405B-8360-00A1ECF1E15A}"/>
    <dgm:cxn modelId="{F3FA017C-5E6C-429F-90D9-1BCCB5B1D488}" type="presOf" srcId="{58AB3FCA-69B7-4495-B962-C84027AAF61D}" destId="{BA62B190-6658-4307-B56F-686958835D96}" srcOrd="0" destOrd="0" presId="urn:microsoft.com/office/officeart/2005/8/layout/process4"/>
    <dgm:cxn modelId="{7BF0CEAF-A564-4BC8-BBC9-5839D9396E27}" type="presOf" srcId="{D96E1FD7-9249-4A62-826D-823159098E31}" destId="{7F078B41-5F76-437A-A0B3-B71292371C4F}" srcOrd="0" destOrd="0" presId="urn:microsoft.com/office/officeart/2005/8/layout/process4"/>
    <dgm:cxn modelId="{274B16E0-D224-40D1-824F-30DF941C4F16}" type="presParOf" srcId="{C9D61612-4034-4886-B1F9-E8EB453A2860}" destId="{A83BF735-2068-4668-97B6-CDB3CA9578EF}" srcOrd="0" destOrd="0" presId="urn:microsoft.com/office/officeart/2005/8/layout/process4"/>
    <dgm:cxn modelId="{B98D159B-3DFF-4355-9D0F-6C6787E56435}" type="presParOf" srcId="{A83BF735-2068-4668-97B6-CDB3CA9578EF}" destId="{7F078B41-5F76-437A-A0B3-B71292371C4F}" srcOrd="0" destOrd="0" presId="urn:microsoft.com/office/officeart/2005/8/layout/process4"/>
    <dgm:cxn modelId="{6DEEB5F1-F7C9-418F-9748-7F26AEAC5C35}" type="presParOf" srcId="{C9D61612-4034-4886-B1F9-E8EB453A2860}" destId="{0C2C9637-40F2-494C-B330-53D31E216526}" srcOrd="1" destOrd="0" presId="urn:microsoft.com/office/officeart/2005/8/layout/process4"/>
    <dgm:cxn modelId="{BB3DBBC8-2C32-4636-9D16-C40BCDE4CFCB}" type="presParOf" srcId="{C9D61612-4034-4886-B1F9-E8EB453A2860}" destId="{1A481449-0721-40A0-8C9D-2296313F07B3}" srcOrd="2" destOrd="0" presId="urn:microsoft.com/office/officeart/2005/8/layout/process4"/>
    <dgm:cxn modelId="{251B87C8-9402-4AFE-AFD0-ABB7FD7374FC}" type="presParOf" srcId="{1A481449-0721-40A0-8C9D-2296313F07B3}" destId="{BA62B190-6658-4307-B56F-686958835D96}" srcOrd="0" destOrd="0" presId="urn:microsoft.com/office/officeart/2005/8/layout/process4"/>
    <dgm:cxn modelId="{673720C2-80BA-460E-9E86-F787F970E614}" type="presParOf" srcId="{C9D61612-4034-4886-B1F9-E8EB453A2860}" destId="{9932FBAB-D772-4E8A-81AB-1D38EBF3C7FF}" srcOrd="3" destOrd="0" presId="urn:microsoft.com/office/officeart/2005/8/layout/process4"/>
    <dgm:cxn modelId="{80CFA8ED-1C0C-481D-97AF-C16BB62FE9C8}" type="presParOf" srcId="{C9D61612-4034-4886-B1F9-E8EB453A2860}" destId="{590FA82C-90B4-4759-A545-ABE5C85C693E}" srcOrd="4" destOrd="0" presId="urn:microsoft.com/office/officeart/2005/8/layout/process4"/>
    <dgm:cxn modelId="{DC38A759-5119-4329-9B53-77F075C0E69F}" type="presParOf" srcId="{590FA82C-90B4-4759-A545-ABE5C85C693E}" destId="{3BB35BEF-EBEA-4B75-ABFE-A1C80E228BD0}" srcOrd="0" destOrd="0" presId="urn:microsoft.com/office/officeart/2005/8/layout/process4"/>
    <dgm:cxn modelId="{92F9FCE9-3618-403B-AB27-D8F6C82B7EC9}" type="presParOf" srcId="{C9D61612-4034-4886-B1F9-E8EB453A2860}" destId="{2DAC50DF-BD58-4ED9-B16E-FE485FA51D1B}" srcOrd="5" destOrd="0" presId="urn:microsoft.com/office/officeart/2005/8/layout/process4"/>
    <dgm:cxn modelId="{D9AEBC09-0C70-4DD2-A0BC-86531166C045}" type="presParOf" srcId="{C9D61612-4034-4886-B1F9-E8EB453A2860}" destId="{71E519DD-5592-461A-9A74-17F27864B4BD}" srcOrd="6" destOrd="0" presId="urn:microsoft.com/office/officeart/2005/8/layout/process4"/>
    <dgm:cxn modelId="{F7BCEB33-B6B6-4D03-BE29-33CB6F34B9CE}" type="presParOf" srcId="{71E519DD-5592-461A-9A74-17F27864B4BD}" destId="{99137CD2-FF06-409F-8619-1471237EF05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988E5E-E9BC-4601-9B77-8779A8E13A6A}" type="doc">
      <dgm:prSet loTypeId="urn:microsoft.com/office/officeart/2005/8/layout/process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32AC05-0B64-42C4-985B-AFC31B75622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200" b="1" dirty="0" smtClean="0">
              <a:latin typeface="Times New Roman" pitchFamily="18" charset="0"/>
              <a:cs typeface="Times New Roman" pitchFamily="18" charset="0"/>
            </a:rPr>
            <a:t>Прогнозуючий</a:t>
          </a:r>
          <a:r>
            <a:rPr lang="uk-UA" sz="2200" dirty="0" smtClean="0"/>
            <a:t> </a:t>
          </a:r>
        </a:p>
        <a:p>
          <a:endParaRPr lang="ru-RU" sz="2200" dirty="0"/>
        </a:p>
      </dgm:t>
    </dgm:pt>
    <dgm:pt modelId="{DD642984-58C5-4026-8AF5-45D47244E724}" type="parTrans" cxnId="{7B5CFF63-982F-4C4D-B2FC-5BC022F85605}">
      <dgm:prSet/>
      <dgm:spPr/>
      <dgm:t>
        <a:bodyPr/>
        <a:lstStyle/>
        <a:p>
          <a:endParaRPr lang="ru-RU"/>
        </a:p>
      </dgm:t>
    </dgm:pt>
    <dgm:pt modelId="{9718EFFA-1000-42E3-BED5-6B4CD3812B07}" type="sibTrans" cxnId="{7B5CFF63-982F-4C4D-B2FC-5BC022F85605}">
      <dgm:prSet/>
      <dgm:spPr/>
      <dgm:t>
        <a:bodyPr/>
        <a:lstStyle/>
        <a:p>
          <a:endParaRPr lang="ru-RU"/>
        </a:p>
      </dgm:t>
    </dgm:pt>
    <dgm:pt modelId="{B86206BC-2B67-4A25-A92B-9BF22246B6B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200" b="1" dirty="0" smtClean="0">
              <a:latin typeface="Times New Roman" pitchFamily="18" charset="0"/>
              <a:cs typeface="Times New Roman" pitchFamily="18" charset="0"/>
            </a:rPr>
            <a:t>Підготовчий</a:t>
          </a:r>
        </a:p>
        <a:p>
          <a:r>
            <a:rPr lang="uk-UA" sz="2200" b="1" dirty="0" smtClean="0"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8EFD0B8D-5E56-41B2-81D5-7541DE3ACF0F}" type="parTrans" cxnId="{3E82645B-B439-421B-AF68-10C6DABD9682}">
      <dgm:prSet/>
      <dgm:spPr/>
      <dgm:t>
        <a:bodyPr/>
        <a:lstStyle/>
        <a:p>
          <a:endParaRPr lang="ru-RU"/>
        </a:p>
      </dgm:t>
    </dgm:pt>
    <dgm:pt modelId="{F1890921-B7EC-4620-995B-08A844E079EE}" type="sibTrans" cxnId="{3E82645B-B439-421B-AF68-10C6DABD9682}">
      <dgm:prSet/>
      <dgm:spPr/>
      <dgm:t>
        <a:bodyPr/>
        <a:lstStyle/>
        <a:p>
          <a:endParaRPr lang="ru-RU"/>
        </a:p>
      </dgm:t>
    </dgm:pt>
    <dgm:pt modelId="{58AB3FCA-69B7-4495-B962-C84027AAF61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err="1" smtClean="0">
              <a:latin typeface="Times New Roman" pitchFamily="18" charset="0"/>
              <a:cs typeface="Times New Roman" pitchFamily="18" charset="0"/>
            </a:rPr>
            <a:t>Діяльнісний</a:t>
          </a:r>
          <a:endParaRPr lang="ru-RU" sz="2400" dirty="0"/>
        </a:p>
      </dgm:t>
    </dgm:pt>
    <dgm:pt modelId="{97B11652-5D8C-4529-9AC8-B7BF3E32D55E}" type="parTrans" cxnId="{0FCAC960-9DB7-4DE4-B145-2DAB0DBA5C4B}">
      <dgm:prSet/>
      <dgm:spPr/>
      <dgm:t>
        <a:bodyPr/>
        <a:lstStyle/>
        <a:p>
          <a:endParaRPr lang="ru-RU"/>
        </a:p>
      </dgm:t>
    </dgm:pt>
    <dgm:pt modelId="{87524FCC-49A4-405B-8360-00A1ECF1E15A}" type="sibTrans" cxnId="{0FCAC960-9DB7-4DE4-B145-2DAB0DBA5C4B}">
      <dgm:prSet/>
      <dgm:spPr/>
      <dgm:t>
        <a:bodyPr/>
        <a:lstStyle/>
        <a:p>
          <a:endParaRPr lang="ru-RU"/>
        </a:p>
      </dgm:t>
    </dgm:pt>
    <dgm:pt modelId="{D96E1FD7-9249-4A62-826D-823159098E3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Підсумковий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301A75-A9E2-4D02-8F42-B1D74D80E256}" type="parTrans" cxnId="{3BCAE6EC-D57E-4A46-86B1-D9FAA9BD107C}">
      <dgm:prSet/>
      <dgm:spPr/>
      <dgm:t>
        <a:bodyPr/>
        <a:lstStyle/>
        <a:p>
          <a:endParaRPr lang="ru-RU"/>
        </a:p>
      </dgm:t>
    </dgm:pt>
    <dgm:pt modelId="{C06C9752-8461-4219-9BFE-0B075DCB2B61}" type="sibTrans" cxnId="{3BCAE6EC-D57E-4A46-86B1-D9FAA9BD107C}">
      <dgm:prSet/>
      <dgm:spPr/>
      <dgm:t>
        <a:bodyPr/>
        <a:lstStyle/>
        <a:p>
          <a:endParaRPr lang="ru-RU"/>
        </a:p>
      </dgm:t>
    </dgm:pt>
    <dgm:pt modelId="{C9D61612-4034-4886-B1F9-E8EB453A2860}" type="pres">
      <dgm:prSet presAssocID="{1F988E5E-E9BC-4601-9B77-8779A8E13A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3BF735-2068-4668-97B6-CDB3CA9578EF}" type="pres">
      <dgm:prSet presAssocID="{D96E1FD7-9249-4A62-826D-823159098E31}" presName="boxAndChildren" presStyleCnt="0"/>
      <dgm:spPr/>
    </dgm:pt>
    <dgm:pt modelId="{7F078B41-5F76-437A-A0B3-B71292371C4F}" type="pres">
      <dgm:prSet presAssocID="{D96E1FD7-9249-4A62-826D-823159098E31}" presName="parentTextBox" presStyleLbl="node1" presStyleIdx="0" presStyleCnt="4"/>
      <dgm:spPr/>
      <dgm:t>
        <a:bodyPr/>
        <a:lstStyle/>
        <a:p>
          <a:endParaRPr lang="ru-RU"/>
        </a:p>
      </dgm:t>
    </dgm:pt>
    <dgm:pt modelId="{0C2C9637-40F2-494C-B330-53D31E216526}" type="pres">
      <dgm:prSet presAssocID="{87524FCC-49A4-405B-8360-00A1ECF1E15A}" presName="sp" presStyleCnt="0"/>
      <dgm:spPr/>
    </dgm:pt>
    <dgm:pt modelId="{1A481449-0721-40A0-8C9D-2296313F07B3}" type="pres">
      <dgm:prSet presAssocID="{58AB3FCA-69B7-4495-B962-C84027AAF61D}" presName="arrowAndChildren" presStyleCnt="0"/>
      <dgm:spPr/>
    </dgm:pt>
    <dgm:pt modelId="{BA62B190-6658-4307-B56F-686958835D96}" type="pres">
      <dgm:prSet presAssocID="{58AB3FCA-69B7-4495-B962-C84027AAF61D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9932FBAB-D772-4E8A-81AB-1D38EBF3C7FF}" type="pres">
      <dgm:prSet presAssocID="{9718EFFA-1000-42E3-BED5-6B4CD3812B07}" presName="sp" presStyleCnt="0"/>
      <dgm:spPr/>
    </dgm:pt>
    <dgm:pt modelId="{590FA82C-90B4-4759-A545-ABE5C85C693E}" type="pres">
      <dgm:prSet presAssocID="{2B32AC05-0B64-42C4-985B-AFC31B756226}" presName="arrowAndChildren" presStyleCnt="0"/>
      <dgm:spPr/>
    </dgm:pt>
    <dgm:pt modelId="{3BB35BEF-EBEA-4B75-ABFE-A1C80E228BD0}" type="pres">
      <dgm:prSet presAssocID="{2B32AC05-0B64-42C4-985B-AFC31B756226}" presName="parentTextArrow" presStyleLbl="node1" presStyleIdx="2" presStyleCnt="4" custLinFactNeighborY="-4382"/>
      <dgm:spPr/>
      <dgm:t>
        <a:bodyPr/>
        <a:lstStyle/>
        <a:p>
          <a:endParaRPr lang="ru-RU"/>
        </a:p>
      </dgm:t>
    </dgm:pt>
    <dgm:pt modelId="{2DAC50DF-BD58-4ED9-B16E-FE485FA51D1B}" type="pres">
      <dgm:prSet presAssocID="{F1890921-B7EC-4620-995B-08A844E079EE}" presName="sp" presStyleCnt="0"/>
      <dgm:spPr/>
    </dgm:pt>
    <dgm:pt modelId="{71E519DD-5592-461A-9A74-17F27864B4BD}" type="pres">
      <dgm:prSet presAssocID="{B86206BC-2B67-4A25-A92B-9BF22246B6BF}" presName="arrowAndChildren" presStyleCnt="0"/>
      <dgm:spPr/>
    </dgm:pt>
    <dgm:pt modelId="{99137CD2-FF06-409F-8619-1471237EF051}" type="pres">
      <dgm:prSet presAssocID="{B86206BC-2B67-4A25-A92B-9BF22246B6BF}" presName="parentTextArrow" presStyleLbl="node1" presStyleIdx="3" presStyleCnt="4" custLinFactNeighborY="-123"/>
      <dgm:spPr/>
      <dgm:t>
        <a:bodyPr/>
        <a:lstStyle/>
        <a:p>
          <a:endParaRPr lang="ru-RU"/>
        </a:p>
      </dgm:t>
    </dgm:pt>
  </dgm:ptLst>
  <dgm:cxnLst>
    <dgm:cxn modelId="{144CD31F-ACDE-4AF6-8BFA-9AF917D5F6E9}" type="presOf" srcId="{58AB3FCA-69B7-4495-B962-C84027AAF61D}" destId="{BA62B190-6658-4307-B56F-686958835D96}" srcOrd="0" destOrd="0" presId="urn:microsoft.com/office/officeart/2005/8/layout/process4"/>
    <dgm:cxn modelId="{0FCAC960-9DB7-4DE4-B145-2DAB0DBA5C4B}" srcId="{1F988E5E-E9BC-4601-9B77-8779A8E13A6A}" destId="{58AB3FCA-69B7-4495-B962-C84027AAF61D}" srcOrd="2" destOrd="0" parTransId="{97B11652-5D8C-4529-9AC8-B7BF3E32D55E}" sibTransId="{87524FCC-49A4-405B-8360-00A1ECF1E15A}"/>
    <dgm:cxn modelId="{A1C60CF6-12F4-40AC-9FC1-2184D2F24EF3}" type="presOf" srcId="{2B32AC05-0B64-42C4-985B-AFC31B756226}" destId="{3BB35BEF-EBEA-4B75-ABFE-A1C80E228BD0}" srcOrd="0" destOrd="0" presId="urn:microsoft.com/office/officeart/2005/8/layout/process4"/>
    <dgm:cxn modelId="{3BCAE6EC-D57E-4A46-86B1-D9FAA9BD107C}" srcId="{1F988E5E-E9BC-4601-9B77-8779A8E13A6A}" destId="{D96E1FD7-9249-4A62-826D-823159098E31}" srcOrd="3" destOrd="0" parTransId="{04301A75-A9E2-4D02-8F42-B1D74D80E256}" sibTransId="{C06C9752-8461-4219-9BFE-0B075DCB2B61}"/>
    <dgm:cxn modelId="{8FE6883A-A805-4149-BEF4-2C460AC40A2A}" type="presOf" srcId="{1F988E5E-E9BC-4601-9B77-8779A8E13A6A}" destId="{C9D61612-4034-4886-B1F9-E8EB453A2860}" srcOrd="0" destOrd="0" presId="urn:microsoft.com/office/officeart/2005/8/layout/process4"/>
    <dgm:cxn modelId="{E8C501E6-73FB-4D6D-84C6-690313A4C9E5}" type="presOf" srcId="{D96E1FD7-9249-4A62-826D-823159098E31}" destId="{7F078B41-5F76-437A-A0B3-B71292371C4F}" srcOrd="0" destOrd="0" presId="urn:microsoft.com/office/officeart/2005/8/layout/process4"/>
    <dgm:cxn modelId="{7B5CFF63-982F-4C4D-B2FC-5BC022F85605}" srcId="{1F988E5E-E9BC-4601-9B77-8779A8E13A6A}" destId="{2B32AC05-0B64-42C4-985B-AFC31B756226}" srcOrd="1" destOrd="0" parTransId="{DD642984-58C5-4026-8AF5-45D47244E724}" sibTransId="{9718EFFA-1000-42E3-BED5-6B4CD3812B07}"/>
    <dgm:cxn modelId="{3E82645B-B439-421B-AF68-10C6DABD9682}" srcId="{1F988E5E-E9BC-4601-9B77-8779A8E13A6A}" destId="{B86206BC-2B67-4A25-A92B-9BF22246B6BF}" srcOrd="0" destOrd="0" parTransId="{8EFD0B8D-5E56-41B2-81D5-7541DE3ACF0F}" sibTransId="{F1890921-B7EC-4620-995B-08A844E079EE}"/>
    <dgm:cxn modelId="{E1562260-80D3-46F4-B509-5DF0FA42DD02}" type="presOf" srcId="{B86206BC-2B67-4A25-A92B-9BF22246B6BF}" destId="{99137CD2-FF06-409F-8619-1471237EF051}" srcOrd="0" destOrd="0" presId="urn:microsoft.com/office/officeart/2005/8/layout/process4"/>
    <dgm:cxn modelId="{23488E53-CF62-4642-8315-87C1B737C920}" type="presParOf" srcId="{C9D61612-4034-4886-B1F9-E8EB453A2860}" destId="{A83BF735-2068-4668-97B6-CDB3CA9578EF}" srcOrd="0" destOrd="0" presId="urn:microsoft.com/office/officeart/2005/8/layout/process4"/>
    <dgm:cxn modelId="{A985EE29-E15C-4249-8E9E-FC27DBB9E3C5}" type="presParOf" srcId="{A83BF735-2068-4668-97B6-CDB3CA9578EF}" destId="{7F078B41-5F76-437A-A0B3-B71292371C4F}" srcOrd="0" destOrd="0" presId="urn:microsoft.com/office/officeart/2005/8/layout/process4"/>
    <dgm:cxn modelId="{B3D63661-5079-4BCE-B323-6172785C1C23}" type="presParOf" srcId="{C9D61612-4034-4886-B1F9-E8EB453A2860}" destId="{0C2C9637-40F2-494C-B330-53D31E216526}" srcOrd="1" destOrd="0" presId="urn:microsoft.com/office/officeart/2005/8/layout/process4"/>
    <dgm:cxn modelId="{2F27A98E-0260-4FA0-82C9-AD253FF0230A}" type="presParOf" srcId="{C9D61612-4034-4886-B1F9-E8EB453A2860}" destId="{1A481449-0721-40A0-8C9D-2296313F07B3}" srcOrd="2" destOrd="0" presId="urn:microsoft.com/office/officeart/2005/8/layout/process4"/>
    <dgm:cxn modelId="{A6258C26-C4A1-4F5D-BC1A-E41EDE9D9065}" type="presParOf" srcId="{1A481449-0721-40A0-8C9D-2296313F07B3}" destId="{BA62B190-6658-4307-B56F-686958835D96}" srcOrd="0" destOrd="0" presId="urn:microsoft.com/office/officeart/2005/8/layout/process4"/>
    <dgm:cxn modelId="{82430FEF-A691-44EF-A2CF-3BD9A451EC73}" type="presParOf" srcId="{C9D61612-4034-4886-B1F9-E8EB453A2860}" destId="{9932FBAB-D772-4E8A-81AB-1D38EBF3C7FF}" srcOrd="3" destOrd="0" presId="urn:microsoft.com/office/officeart/2005/8/layout/process4"/>
    <dgm:cxn modelId="{4049D483-348F-4D1E-BA81-ED5E85D9BD99}" type="presParOf" srcId="{C9D61612-4034-4886-B1F9-E8EB453A2860}" destId="{590FA82C-90B4-4759-A545-ABE5C85C693E}" srcOrd="4" destOrd="0" presId="urn:microsoft.com/office/officeart/2005/8/layout/process4"/>
    <dgm:cxn modelId="{9A293538-0A1B-4D95-8E19-A2D422979380}" type="presParOf" srcId="{590FA82C-90B4-4759-A545-ABE5C85C693E}" destId="{3BB35BEF-EBEA-4B75-ABFE-A1C80E228BD0}" srcOrd="0" destOrd="0" presId="urn:microsoft.com/office/officeart/2005/8/layout/process4"/>
    <dgm:cxn modelId="{BA71E980-9979-4EA4-BE49-AD270DC47CB1}" type="presParOf" srcId="{C9D61612-4034-4886-B1F9-E8EB453A2860}" destId="{2DAC50DF-BD58-4ED9-B16E-FE485FA51D1B}" srcOrd="5" destOrd="0" presId="urn:microsoft.com/office/officeart/2005/8/layout/process4"/>
    <dgm:cxn modelId="{15FD3E11-E56A-45E4-B597-CBB4F61FC1E7}" type="presParOf" srcId="{C9D61612-4034-4886-B1F9-E8EB453A2860}" destId="{71E519DD-5592-461A-9A74-17F27864B4BD}" srcOrd="6" destOrd="0" presId="urn:microsoft.com/office/officeart/2005/8/layout/process4"/>
    <dgm:cxn modelId="{4B171E78-2093-4BA6-A024-288ACACC9622}" type="presParOf" srcId="{71E519DD-5592-461A-9A74-17F27864B4BD}" destId="{99137CD2-FF06-409F-8619-1471237EF05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0DA7E8-FAE5-44AC-B3F1-D0F042F66A47}" type="doc">
      <dgm:prSet loTypeId="urn:microsoft.com/office/officeart/2005/8/layout/pyramid2" loCatId="pyramid" qsTypeId="urn:microsoft.com/office/officeart/2005/8/quickstyle/3d3" qsCatId="3D" csTypeId="urn:microsoft.com/office/officeart/2005/8/colors/colorful5" csCatId="colorful" phldr="1"/>
      <dgm:spPr/>
    </dgm:pt>
    <dgm:pt modelId="{9A4763C0-3E13-46A4-88A0-FB26C5D0B599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Знайомство з комп’ютером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D693F12-B808-448B-9B93-F1C21F19C602}" type="parTrans" cxnId="{85570025-60B5-43B5-903C-CD987C08BB0B}">
      <dgm:prSet/>
      <dgm:spPr/>
      <dgm:t>
        <a:bodyPr/>
        <a:lstStyle/>
        <a:p>
          <a:endParaRPr lang="ru-RU"/>
        </a:p>
      </dgm:t>
    </dgm:pt>
    <dgm:pt modelId="{022A3FAA-3FBA-41D0-BF36-16F1F9609926}" type="sibTrans" cxnId="{85570025-60B5-43B5-903C-CD987C08BB0B}">
      <dgm:prSet/>
      <dgm:spPr/>
      <dgm:t>
        <a:bodyPr/>
        <a:lstStyle/>
        <a:p>
          <a:endParaRPr lang="ru-RU"/>
        </a:p>
      </dgm:t>
    </dgm:pt>
    <dgm:pt modelId="{565B29CA-E1E9-4C41-A0ED-FDA2E846188B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Графічний редактор 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Paint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7766AFA-7544-4101-AA5A-235DCBA4F200}" type="parTrans" cxnId="{C9D9E13B-F2DF-46E4-888B-592FB71995D6}">
      <dgm:prSet/>
      <dgm:spPr/>
      <dgm:t>
        <a:bodyPr/>
        <a:lstStyle/>
        <a:p>
          <a:endParaRPr lang="ru-RU"/>
        </a:p>
      </dgm:t>
    </dgm:pt>
    <dgm:pt modelId="{38BAF267-0A66-4B67-A5A5-BF606E9F98E4}" type="sibTrans" cxnId="{C9D9E13B-F2DF-46E4-888B-592FB71995D6}">
      <dgm:prSet/>
      <dgm:spPr/>
      <dgm:t>
        <a:bodyPr/>
        <a:lstStyle/>
        <a:p>
          <a:endParaRPr lang="ru-RU"/>
        </a:p>
      </dgm:t>
    </dgm:pt>
    <dgm:pt modelId="{D1657A9B-E459-4A42-8C7C-173626C98FD2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Розвиваючі ігри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B939374-3688-4116-A842-527A11FF99CD}" type="parTrans" cxnId="{C538A741-81DB-476B-9C02-8202803BFE92}">
      <dgm:prSet/>
      <dgm:spPr/>
      <dgm:t>
        <a:bodyPr/>
        <a:lstStyle/>
        <a:p>
          <a:endParaRPr lang="ru-RU"/>
        </a:p>
      </dgm:t>
    </dgm:pt>
    <dgm:pt modelId="{96BF40A3-F114-4E99-B209-ED0FADF8FA63}" type="sibTrans" cxnId="{C538A741-81DB-476B-9C02-8202803BFE92}">
      <dgm:prSet/>
      <dgm:spPr/>
      <dgm:t>
        <a:bodyPr/>
        <a:lstStyle/>
        <a:p>
          <a:endParaRPr lang="ru-RU"/>
        </a:p>
      </dgm:t>
    </dgm:pt>
    <dgm:pt modelId="{C62D4B63-871D-4731-B4C3-8ACD33F9920B}" type="pres">
      <dgm:prSet presAssocID="{190DA7E8-FAE5-44AC-B3F1-D0F042F66A47}" presName="compositeShape" presStyleCnt="0">
        <dgm:presLayoutVars>
          <dgm:dir/>
          <dgm:resizeHandles/>
        </dgm:presLayoutVars>
      </dgm:prSet>
      <dgm:spPr/>
    </dgm:pt>
    <dgm:pt modelId="{0553F553-7C93-49B1-B636-D88CEED66A1C}" type="pres">
      <dgm:prSet presAssocID="{190DA7E8-FAE5-44AC-B3F1-D0F042F66A47}" presName="pyramid" presStyleLbl="node1" presStyleIdx="0" presStyleCnt="1" custLinFactNeighborX="-7885" custLinFactNeighborY="5769"/>
      <dgm:spPr/>
    </dgm:pt>
    <dgm:pt modelId="{E16C1926-C520-4F62-87F3-F52BAB529A2F}" type="pres">
      <dgm:prSet presAssocID="{190DA7E8-FAE5-44AC-B3F1-D0F042F66A47}" presName="theList" presStyleCnt="0"/>
      <dgm:spPr/>
    </dgm:pt>
    <dgm:pt modelId="{C6E13AAD-891D-46B8-A7AB-1A6F823B0F67}" type="pres">
      <dgm:prSet presAssocID="{9A4763C0-3E13-46A4-88A0-FB26C5D0B599}" presName="aNode" presStyleLbl="fgAcc1" presStyleIdx="0" presStyleCnt="3" custLinFactNeighborX="-15089" custLinFactNeighborY="50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1D228-8DEE-4748-B977-5E854053865C}" type="pres">
      <dgm:prSet presAssocID="{9A4763C0-3E13-46A4-88A0-FB26C5D0B599}" presName="aSpace" presStyleCnt="0"/>
      <dgm:spPr/>
    </dgm:pt>
    <dgm:pt modelId="{581AA064-7E56-4E12-AA9F-3BA22FB2AA8C}" type="pres">
      <dgm:prSet presAssocID="{565B29CA-E1E9-4C41-A0ED-FDA2E846188B}" presName="aNode" presStyleLbl="fgAcc1" presStyleIdx="1" presStyleCnt="3" custLinFactY="3131" custLinFactNeighborX="-150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5B22-6A84-44AD-8ED4-F99B2249E4C8}" type="pres">
      <dgm:prSet presAssocID="{565B29CA-E1E9-4C41-A0ED-FDA2E846188B}" presName="aSpace" presStyleCnt="0"/>
      <dgm:spPr/>
    </dgm:pt>
    <dgm:pt modelId="{FB999C98-9CF5-41DD-B0DA-73B5EAF41A52}" type="pres">
      <dgm:prSet presAssocID="{D1657A9B-E459-4A42-8C7C-173626C98FD2}" presName="aNode" presStyleLbl="fgAcc1" presStyleIdx="2" presStyleCnt="3" custLinFactY="12489" custLinFactNeighborX="-150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50A0F-4BE0-456B-A2B4-90F9C0D1E543}" type="pres">
      <dgm:prSet presAssocID="{D1657A9B-E459-4A42-8C7C-173626C98FD2}" presName="aSpace" presStyleCnt="0"/>
      <dgm:spPr/>
    </dgm:pt>
  </dgm:ptLst>
  <dgm:cxnLst>
    <dgm:cxn modelId="{85570025-60B5-43B5-903C-CD987C08BB0B}" srcId="{190DA7E8-FAE5-44AC-B3F1-D0F042F66A47}" destId="{9A4763C0-3E13-46A4-88A0-FB26C5D0B599}" srcOrd="0" destOrd="0" parTransId="{4D693F12-B808-448B-9B93-F1C21F19C602}" sibTransId="{022A3FAA-3FBA-41D0-BF36-16F1F9609926}"/>
    <dgm:cxn modelId="{696C0685-6512-4AFE-B396-7820A71B6D9F}" type="presOf" srcId="{190DA7E8-FAE5-44AC-B3F1-D0F042F66A47}" destId="{C62D4B63-871D-4731-B4C3-8ACD33F9920B}" srcOrd="0" destOrd="0" presId="urn:microsoft.com/office/officeart/2005/8/layout/pyramid2"/>
    <dgm:cxn modelId="{D01B18A5-58F5-4D24-A365-59E3102AF215}" type="presOf" srcId="{9A4763C0-3E13-46A4-88A0-FB26C5D0B599}" destId="{C6E13AAD-891D-46B8-A7AB-1A6F823B0F67}" srcOrd="0" destOrd="0" presId="urn:microsoft.com/office/officeart/2005/8/layout/pyramid2"/>
    <dgm:cxn modelId="{E184744A-B706-4B68-B3FF-F1EF41AEF342}" type="presOf" srcId="{D1657A9B-E459-4A42-8C7C-173626C98FD2}" destId="{FB999C98-9CF5-41DD-B0DA-73B5EAF41A52}" srcOrd="0" destOrd="0" presId="urn:microsoft.com/office/officeart/2005/8/layout/pyramid2"/>
    <dgm:cxn modelId="{C538A741-81DB-476B-9C02-8202803BFE92}" srcId="{190DA7E8-FAE5-44AC-B3F1-D0F042F66A47}" destId="{D1657A9B-E459-4A42-8C7C-173626C98FD2}" srcOrd="2" destOrd="0" parTransId="{8B939374-3688-4116-A842-527A11FF99CD}" sibTransId="{96BF40A3-F114-4E99-B209-ED0FADF8FA63}"/>
    <dgm:cxn modelId="{785B10F6-190D-448C-96F0-689A7A9D2002}" type="presOf" srcId="{565B29CA-E1E9-4C41-A0ED-FDA2E846188B}" destId="{581AA064-7E56-4E12-AA9F-3BA22FB2AA8C}" srcOrd="0" destOrd="0" presId="urn:microsoft.com/office/officeart/2005/8/layout/pyramid2"/>
    <dgm:cxn modelId="{C9D9E13B-F2DF-46E4-888B-592FB71995D6}" srcId="{190DA7E8-FAE5-44AC-B3F1-D0F042F66A47}" destId="{565B29CA-E1E9-4C41-A0ED-FDA2E846188B}" srcOrd="1" destOrd="0" parTransId="{17766AFA-7544-4101-AA5A-235DCBA4F200}" sibTransId="{38BAF267-0A66-4B67-A5A5-BF606E9F98E4}"/>
    <dgm:cxn modelId="{327A2ECA-F7FD-4D4A-9A8E-9B036E317C54}" type="presParOf" srcId="{C62D4B63-871D-4731-B4C3-8ACD33F9920B}" destId="{0553F553-7C93-49B1-B636-D88CEED66A1C}" srcOrd="0" destOrd="0" presId="urn:microsoft.com/office/officeart/2005/8/layout/pyramid2"/>
    <dgm:cxn modelId="{DDBBD483-30BF-429E-B9DF-6B16CAD28A29}" type="presParOf" srcId="{C62D4B63-871D-4731-B4C3-8ACD33F9920B}" destId="{E16C1926-C520-4F62-87F3-F52BAB529A2F}" srcOrd="1" destOrd="0" presId="urn:microsoft.com/office/officeart/2005/8/layout/pyramid2"/>
    <dgm:cxn modelId="{18F5AA37-C5F8-4498-8E78-725CB6D1B98D}" type="presParOf" srcId="{E16C1926-C520-4F62-87F3-F52BAB529A2F}" destId="{C6E13AAD-891D-46B8-A7AB-1A6F823B0F67}" srcOrd="0" destOrd="0" presId="urn:microsoft.com/office/officeart/2005/8/layout/pyramid2"/>
    <dgm:cxn modelId="{AE77BED6-723B-4ED8-9E4E-70E56865E779}" type="presParOf" srcId="{E16C1926-C520-4F62-87F3-F52BAB529A2F}" destId="{ADE1D228-8DEE-4748-B977-5E854053865C}" srcOrd="1" destOrd="0" presId="urn:microsoft.com/office/officeart/2005/8/layout/pyramid2"/>
    <dgm:cxn modelId="{AFE586F2-EEE8-4EF4-B08C-A2D83957A9CC}" type="presParOf" srcId="{E16C1926-C520-4F62-87F3-F52BAB529A2F}" destId="{581AA064-7E56-4E12-AA9F-3BA22FB2AA8C}" srcOrd="2" destOrd="0" presId="urn:microsoft.com/office/officeart/2005/8/layout/pyramid2"/>
    <dgm:cxn modelId="{437AA305-44DB-48B1-8451-2832F82FF70B}" type="presParOf" srcId="{E16C1926-C520-4F62-87F3-F52BAB529A2F}" destId="{EA315B22-6A84-44AD-8ED4-F99B2249E4C8}" srcOrd="3" destOrd="0" presId="urn:microsoft.com/office/officeart/2005/8/layout/pyramid2"/>
    <dgm:cxn modelId="{F9974D63-DA7C-498E-AEA5-3F7B99A5A444}" type="presParOf" srcId="{E16C1926-C520-4F62-87F3-F52BAB529A2F}" destId="{FB999C98-9CF5-41DD-B0DA-73B5EAF41A52}" srcOrd="4" destOrd="0" presId="urn:microsoft.com/office/officeart/2005/8/layout/pyramid2"/>
    <dgm:cxn modelId="{177D1FE8-239C-484F-9E6D-4CA3C68DE4FA}" type="presParOf" srcId="{E16C1926-C520-4F62-87F3-F52BAB529A2F}" destId="{A5450A0F-4BE0-456B-A2B4-90F9C0D1E54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59786B-D6DB-49F8-8F7D-6DBBE2B09631}" type="doc">
      <dgm:prSet loTypeId="urn:microsoft.com/office/officeart/2005/8/layout/chevron2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D66EB8D-6E9A-471A-A656-3D0EC6354D01}">
      <dgm:prSet phldrT="[Текст]" phldr="1"/>
      <dgm:spPr/>
      <dgm:t>
        <a:bodyPr/>
        <a:lstStyle/>
        <a:p>
          <a:endParaRPr lang="ru-RU"/>
        </a:p>
      </dgm:t>
    </dgm:pt>
    <dgm:pt modelId="{F26C1DFD-0320-4A22-9BB5-B4E66EBB42A0}" type="parTrans" cxnId="{EE5A3E6D-5713-46C7-A208-C653519A2BA1}">
      <dgm:prSet/>
      <dgm:spPr/>
      <dgm:t>
        <a:bodyPr/>
        <a:lstStyle/>
        <a:p>
          <a:endParaRPr lang="ru-RU"/>
        </a:p>
      </dgm:t>
    </dgm:pt>
    <dgm:pt modelId="{D0331189-1E7C-4FB3-91A3-A1BAA71E651C}" type="sibTrans" cxnId="{EE5A3E6D-5713-46C7-A208-C653519A2BA1}">
      <dgm:prSet/>
      <dgm:spPr/>
      <dgm:t>
        <a:bodyPr/>
        <a:lstStyle/>
        <a:p>
          <a:endParaRPr lang="ru-RU"/>
        </a:p>
      </dgm:t>
    </dgm:pt>
    <dgm:pt modelId="{4EBE60C6-5F89-4021-9BC8-D4EDF1D6772B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на 40% підвищився рівень пізнавальної  активності дітей та на 35%  -  мовленнєвої</a:t>
          </a:r>
          <a:endParaRPr lang="ru-RU" dirty="0"/>
        </a:p>
      </dgm:t>
    </dgm:pt>
    <dgm:pt modelId="{3C9C021A-3521-455A-BA73-C6D19F941B1D}" type="parTrans" cxnId="{2CBA9ECF-1310-418F-BDAD-8F4256EC06B5}">
      <dgm:prSet/>
      <dgm:spPr/>
      <dgm:t>
        <a:bodyPr/>
        <a:lstStyle/>
        <a:p>
          <a:endParaRPr lang="ru-RU"/>
        </a:p>
      </dgm:t>
    </dgm:pt>
    <dgm:pt modelId="{8B2960A3-12AC-4A36-92E9-D60A870CCD6B}" type="sibTrans" cxnId="{2CBA9ECF-1310-418F-BDAD-8F4256EC06B5}">
      <dgm:prSet/>
      <dgm:spPr/>
      <dgm:t>
        <a:bodyPr/>
        <a:lstStyle/>
        <a:p>
          <a:endParaRPr lang="ru-RU"/>
        </a:p>
      </dgm:t>
    </dgm:pt>
    <dgm:pt modelId="{2BFDD60E-B3A9-4076-B8E6-DF23CDF906B1}">
      <dgm:prSet phldrT="[Текст]" phldr="1"/>
      <dgm:spPr/>
      <dgm:t>
        <a:bodyPr/>
        <a:lstStyle/>
        <a:p>
          <a:endParaRPr lang="ru-RU"/>
        </a:p>
      </dgm:t>
    </dgm:pt>
    <dgm:pt modelId="{FE9BA82F-31CC-42E5-A6B1-99D77ADD8443}" type="parTrans" cxnId="{264A419B-8FC3-4A1D-9CA2-B390AEEEA765}">
      <dgm:prSet/>
      <dgm:spPr/>
      <dgm:t>
        <a:bodyPr/>
        <a:lstStyle/>
        <a:p>
          <a:endParaRPr lang="ru-RU"/>
        </a:p>
      </dgm:t>
    </dgm:pt>
    <dgm:pt modelId="{30C86297-5FD1-4B44-AE6A-86A84F7E2681}" type="sibTrans" cxnId="{264A419B-8FC3-4A1D-9CA2-B390AEEEA765}">
      <dgm:prSet/>
      <dgm:spPr/>
      <dgm:t>
        <a:bodyPr/>
        <a:lstStyle/>
        <a:p>
          <a:endParaRPr lang="ru-RU"/>
        </a:p>
      </dgm:t>
    </dgm:pt>
    <dgm:pt modelId="{AE1C1543-57D4-4A97-8F00-7E25B4C873D6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на 32% покращився рівень загального розвитку вихованців</a:t>
          </a:r>
          <a:endParaRPr lang="ru-RU" dirty="0"/>
        </a:p>
      </dgm:t>
    </dgm:pt>
    <dgm:pt modelId="{506E234E-8895-4EF2-907D-F5CF7DB6FC8F}" type="parTrans" cxnId="{14512865-1CDA-446E-9E77-2AE6B5BACF61}">
      <dgm:prSet/>
      <dgm:spPr/>
      <dgm:t>
        <a:bodyPr/>
        <a:lstStyle/>
        <a:p>
          <a:endParaRPr lang="ru-RU"/>
        </a:p>
      </dgm:t>
    </dgm:pt>
    <dgm:pt modelId="{87102D04-A192-4621-9902-CB762A31B55C}" type="sibTrans" cxnId="{14512865-1CDA-446E-9E77-2AE6B5BACF61}">
      <dgm:prSet/>
      <dgm:spPr/>
      <dgm:t>
        <a:bodyPr/>
        <a:lstStyle/>
        <a:p>
          <a:endParaRPr lang="ru-RU"/>
        </a:p>
      </dgm:t>
    </dgm:pt>
    <dgm:pt modelId="{DF463DD8-643A-431A-9D38-C3A393738C2C}">
      <dgm:prSet phldrT="[Текст]" phldr="1"/>
      <dgm:spPr/>
      <dgm:t>
        <a:bodyPr/>
        <a:lstStyle/>
        <a:p>
          <a:endParaRPr lang="ru-RU"/>
        </a:p>
      </dgm:t>
    </dgm:pt>
    <dgm:pt modelId="{4B34D0B2-74D6-4544-83EC-49DCD05458A8}" type="parTrans" cxnId="{CF95D3CA-8BB3-4D7B-A20B-B1AF27845AED}">
      <dgm:prSet/>
      <dgm:spPr/>
      <dgm:t>
        <a:bodyPr/>
        <a:lstStyle/>
        <a:p>
          <a:endParaRPr lang="ru-RU"/>
        </a:p>
      </dgm:t>
    </dgm:pt>
    <dgm:pt modelId="{8A742AC5-B341-4A84-8D36-642636D41CF4}" type="sibTrans" cxnId="{CF95D3CA-8BB3-4D7B-A20B-B1AF27845AED}">
      <dgm:prSet/>
      <dgm:spPr/>
      <dgm:t>
        <a:bodyPr/>
        <a:lstStyle/>
        <a:p>
          <a:endParaRPr lang="ru-RU"/>
        </a:p>
      </dgm:t>
    </dgm:pt>
    <dgm:pt modelId="{1A9362E1-E4BA-4488-88D7-BC3E2DC735E0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оволоділи  способами керування комп’ютером: 60 % на високому рівні та  40 %  на достатньому</a:t>
          </a:r>
          <a:endParaRPr lang="ru-RU" dirty="0"/>
        </a:p>
      </dgm:t>
    </dgm:pt>
    <dgm:pt modelId="{7410BE58-912A-409E-B5A0-B1CA8E1FE6AF}" type="parTrans" cxnId="{0C6BBE78-67E6-4375-B37C-5669FD617090}">
      <dgm:prSet/>
      <dgm:spPr/>
      <dgm:t>
        <a:bodyPr/>
        <a:lstStyle/>
        <a:p>
          <a:endParaRPr lang="ru-RU"/>
        </a:p>
      </dgm:t>
    </dgm:pt>
    <dgm:pt modelId="{729DE845-1500-418D-81FC-8032B07EEA7C}" type="sibTrans" cxnId="{0C6BBE78-67E6-4375-B37C-5669FD617090}">
      <dgm:prSet/>
      <dgm:spPr/>
      <dgm:t>
        <a:bodyPr/>
        <a:lstStyle/>
        <a:p>
          <a:endParaRPr lang="ru-RU"/>
        </a:p>
      </dgm:t>
    </dgm:pt>
    <dgm:pt modelId="{BFB731A2-CA24-41B3-963F-AB3EA9AAE3D3}">
      <dgm:prSet/>
      <dgm:spPr/>
      <dgm:t>
        <a:bodyPr/>
        <a:lstStyle/>
        <a:p>
          <a:endParaRPr lang="ru-RU" dirty="0"/>
        </a:p>
      </dgm:t>
    </dgm:pt>
    <dgm:pt modelId="{3FD7A942-1748-4D4F-92A2-0D59CCB4EA47}" type="parTrans" cxnId="{C6F726FD-293F-4DBA-93C3-DC31ACBD0D18}">
      <dgm:prSet/>
      <dgm:spPr/>
      <dgm:t>
        <a:bodyPr/>
        <a:lstStyle/>
        <a:p>
          <a:endParaRPr lang="ru-RU"/>
        </a:p>
      </dgm:t>
    </dgm:pt>
    <dgm:pt modelId="{501887E3-5EF4-4FA3-BD50-02EFE5336E45}" type="sibTrans" cxnId="{C6F726FD-293F-4DBA-93C3-DC31ACBD0D18}">
      <dgm:prSet/>
      <dgm:spPr/>
      <dgm:t>
        <a:bodyPr/>
        <a:lstStyle/>
        <a:p>
          <a:endParaRPr lang="ru-RU"/>
        </a:p>
      </dgm:t>
    </dgm:pt>
    <dgm:pt modelId="{866E0375-96A2-43EA-9222-962058B628AF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45 % дітей виконують творчі завдання на комп’ютері</a:t>
          </a:r>
          <a:endParaRPr lang="ru-RU" dirty="0"/>
        </a:p>
      </dgm:t>
    </dgm:pt>
    <dgm:pt modelId="{018C6369-7C7A-4E92-B0A9-2A249A75E964}" type="parTrans" cxnId="{5305D67D-85D1-4B09-A846-DF9A00A05F7E}">
      <dgm:prSet/>
      <dgm:spPr/>
      <dgm:t>
        <a:bodyPr/>
        <a:lstStyle/>
        <a:p>
          <a:endParaRPr lang="ru-RU"/>
        </a:p>
      </dgm:t>
    </dgm:pt>
    <dgm:pt modelId="{DF302D04-0549-48B8-B770-21E4699C4AAF}" type="sibTrans" cxnId="{5305D67D-85D1-4B09-A846-DF9A00A05F7E}">
      <dgm:prSet/>
      <dgm:spPr/>
      <dgm:t>
        <a:bodyPr/>
        <a:lstStyle/>
        <a:p>
          <a:endParaRPr lang="ru-RU"/>
        </a:p>
      </dgm:t>
    </dgm:pt>
    <dgm:pt modelId="{33E9E101-2F18-425A-BFEB-78B61B98E4D9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забезпечено емоційний комфорт дітей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D34E818-9845-4B82-90A4-2FACC890CDAC}" type="parTrans" cxnId="{57DEE670-B6B8-4529-BB15-E2F465DE3081}">
      <dgm:prSet/>
      <dgm:spPr/>
      <dgm:t>
        <a:bodyPr/>
        <a:lstStyle/>
        <a:p>
          <a:endParaRPr lang="ru-RU"/>
        </a:p>
      </dgm:t>
    </dgm:pt>
    <dgm:pt modelId="{ADDB94D0-DD99-4ADA-A8F8-8B39D2D225BB}" type="sibTrans" cxnId="{57DEE670-B6B8-4529-BB15-E2F465DE3081}">
      <dgm:prSet/>
      <dgm:spPr/>
      <dgm:t>
        <a:bodyPr/>
        <a:lstStyle/>
        <a:p>
          <a:endParaRPr lang="ru-RU"/>
        </a:p>
      </dgm:t>
    </dgm:pt>
    <dgm:pt modelId="{61BFDC78-FFA5-4AA5-BE74-6A3511D6797E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4DADE6F6-EA66-4AFC-92B0-130A046664BE}" type="sibTrans" cxnId="{18182693-B52D-4567-A1C2-B6F1A5145640}">
      <dgm:prSet/>
      <dgm:spPr/>
      <dgm:t>
        <a:bodyPr/>
        <a:lstStyle/>
        <a:p>
          <a:endParaRPr lang="ru-RU"/>
        </a:p>
      </dgm:t>
    </dgm:pt>
    <dgm:pt modelId="{A6ED92B7-CFE8-4EDE-9ADC-B6D9AA2C761F}" type="parTrans" cxnId="{18182693-B52D-4567-A1C2-B6F1A5145640}">
      <dgm:prSet/>
      <dgm:spPr/>
      <dgm:t>
        <a:bodyPr/>
        <a:lstStyle/>
        <a:p>
          <a:endParaRPr lang="ru-RU"/>
        </a:p>
      </dgm:t>
    </dgm:pt>
    <dgm:pt modelId="{CF45F4B4-0466-4E41-81B4-A509876EB361}" type="pres">
      <dgm:prSet presAssocID="{A559786B-D6DB-49F8-8F7D-6DBBE2B0963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236639-5503-4137-A23F-2BA79CC20473}" type="pres">
      <dgm:prSet presAssocID="{2D66EB8D-6E9A-471A-A656-3D0EC6354D01}" presName="composite" presStyleCnt="0"/>
      <dgm:spPr/>
    </dgm:pt>
    <dgm:pt modelId="{988028D3-635F-4914-9E43-410BAB03CDA4}" type="pres">
      <dgm:prSet presAssocID="{2D66EB8D-6E9A-471A-A656-3D0EC6354D0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06321C-B349-40CF-A5C8-0FB8C7331ECB}" type="pres">
      <dgm:prSet presAssocID="{2D66EB8D-6E9A-471A-A656-3D0EC6354D0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ACC73-C8CE-4877-AC25-C53B297DBE9F}" type="pres">
      <dgm:prSet presAssocID="{D0331189-1E7C-4FB3-91A3-A1BAA71E651C}" presName="sp" presStyleCnt="0"/>
      <dgm:spPr/>
    </dgm:pt>
    <dgm:pt modelId="{6CC6CD2B-77BE-4C3E-B75D-437BE96280F1}" type="pres">
      <dgm:prSet presAssocID="{2BFDD60E-B3A9-4076-B8E6-DF23CDF906B1}" presName="composite" presStyleCnt="0"/>
      <dgm:spPr/>
    </dgm:pt>
    <dgm:pt modelId="{83C4F487-6666-4403-9B4E-82D6F1D92151}" type="pres">
      <dgm:prSet presAssocID="{2BFDD60E-B3A9-4076-B8E6-DF23CDF906B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01021-788D-4D38-924A-349BEC8BB5E9}" type="pres">
      <dgm:prSet presAssocID="{2BFDD60E-B3A9-4076-B8E6-DF23CDF906B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30EC5-C8D3-4094-A245-5B36FACB6091}" type="pres">
      <dgm:prSet presAssocID="{30C86297-5FD1-4B44-AE6A-86A84F7E2681}" presName="sp" presStyleCnt="0"/>
      <dgm:spPr/>
    </dgm:pt>
    <dgm:pt modelId="{B4FCA518-4C1C-447F-8FE9-A842CBE8A809}" type="pres">
      <dgm:prSet presAssocID="{DF463DD8-643A-431A-9D38-C3A393738C2C}" presName="composite" presStyleCnt="0"/>
      <dgm:spPr/>
    </dgm:pt>
    <dgm:pt modelId="{FBCEED7F-4A1C-483E-88BF-37CB9F91F950}" type="pres">
      <dgm:prSet presAssocID="{DF463DD8-643A-431A-9D38-C3A393738C2C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DCF9C-A75C-428C-BE6F-E80AACF09F79}" type="pres">
      <dgm:prSet presAssocID="{DF463DD8-643A-431A-9D38-C3A393738C2C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6293E-2FA4-4818-A747-2F10750EDFBD}" type="pres">
      <dgm:prSet presAssocID="{8A742AC5-B341-4A84-8D36-642636D41CF4}" presName="sp" presStyleCnt="0"/>
      <dgm:spPr/>
    </dgm:pt>
    <dgm:pt modelId="{06956A00-47E0-4444-A82C-0645290E1BD1}" type="pres">
      <dgm:prSet presAssocID="{BFB731A2-CA24-41B3-963F-AB3EA9AAE3D3}" presName="composite" presStyleCnt="0"/>
      <dgm:spPr/>
    </dgm:pt>
    <dgm:pt modelId="{FE4F820B-8F5D-48A8-86F5-E4242B7A5683}" type="pres">
      <dgm:prSet presAssocID="{BFB731A2-CA24-41B3-963F-AB3EA9AAE3D3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945F1-1CE5-4C42-A99B-B409A53BDBB2}" type="pres">
      <dgm:prSet presAssocID="{BFB731A2-CA24-41B3-963F-AB3EA9AAE3D3}" presName="descendantText" presStyleLbl="alignAcc1" presStyleIdx="3" presStyleCnt="5" custLinFactNeighborX="321" custLinFactNeighborY="-3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8CB921-F7CF-4DCF-8CF4-0AB32AC14FF0}" type="pres">
      <dgm:prSet presAssocID="{501887E3-5EF4-4FA3-BD50-02EFE5336E45}" presName="sp" presStyleCnt="0"/>
      <dgm:spPr/>
    </dgm:pt>
    <dgm:pt modelId="{2D7CD1BE-746C-465A-9FF2-E5FF18DB9C19}" type="pres">
      <dgm:prSet presAssocID="{61BFDC78-FFA5-4AA5-BE74-6A3511D6797E}" presName="composite" presStyleCnt="0"/>
      <dgm:spPr/>
    </dgm:pt>
    <dgm:pt modelId="{899AC826-F8A7-4909-A753-FBBCF4660287}" type="pres">
      <dgm:prSet presAssocID="{61BFDC78-FFA5-4AA5-BE74-6A3511D6797E}" presName="parentText" presStyleLbl="alignNode1" presStyleIdx="4" presStyleCnt="5" custLinFactNeighborX="0" custLinFactNeighborY="-17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1B69B-691C-45D7-85F0-E9418FD42464}" type="pres">
      <dgm:prSet presAssocID="{61BFDC78-FFA5-4AA5-BE74-6A3511D6797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E0CFFA-83FA-4B68-B32F-D75987ECCA61}" type="presOf" srcId="{A559786B-D6DB-49F8-8F7D-6DBBE2B09631}" destId="{CF45F4B4-0466-4E41-81B4-A509876EB361}" srcOrd="0" destOrd="0" presId="urn:microsoft.com/office/officeart/2005/8/layout/chevron2"/>
    <dgm:cxn modelId="{5305D67D-85D1-4B09-A846-DF9A00A05F7E}" srcId="{BFB731A2-CA24-41B3-963F-AB3EA9AAE3D3}" destId="{866E0375-96A2-43EA-9222-962058B628AF}" srcOrd="0" destOrd="0" parTransId="{018C6369-7C7A-4E92-B0A9-2A249A75E964}" sibTransId="{DF302D04-0549-48B8-B770-21E4699C4AAF}"/>
    <dgm:cxn modelId="{E796C3E2-044A-432D-B3A3-8A6F2222CD8B}" type="presOf" srcId="{61BFDC78-FFA5-4AA5-BE74-6A3511D6797E}" destId="{899AC826-F8A7-4909-A753-FBBCF4660287}" srcOrd="0" destOrd="0" presId="urn:microsoft.com/office/officeart/2005/8/layout/chevron2"/>
    <dgm:cxn modelId="{D2A73512-DE81-4AE5-A4DC-4F4129D50C43}" type="presOf" srcId="{1A9362E1-E4BA-4488-88D7-BC3E2DC735E0}" destId="{52FDCF9C-A75C-428C-BE6F-E80AACF09F79}" srcOrd="0" destOrd="0" presId="urn:microsoft.com/office/officeart/2005/8/layout/chevron2"/>
    <dgm:cxn modelId="{2CBA9ECF-1310-418F-BDAD-8F4256EC06B5}" srcId="{2D66EB8D-6E9A-471A-A656-3D0EC6354D01}" destId="{4EBE60C6-5F89-4021-9BC8-D4EDF1D6772B}" srcOrd="0" destOrd="0" parTransId="{3C9C021A-3521-455A-BA73-C6D19F941B1D}" sibTransId="{8B2960A3-12AC-4A36-92E9-D60A870CCD6B}"/>
    <dgm:cxn modelId="{B775B04C-C355-4C8D-B3D4-1E579494648F}" type="presOf" srcId="{866E0375-96A2-43EA-9222-962058B628AF}" destId="{CBD945F1-1CE5-4C42-A99B-B409A53BDBB2}" srcOrd="0" destOrd="0" presId="urn:microsoft.com/office/officeart/2005/8/layout/chevron2"/>
    <dgm:cxn modelId="{EDBBCE7A-83FC-4F1F-AA08-A31B4F739DA6}" type="presOf" srcId="{2D66EB8D-6E9A-471A-A656-3D0EC6354D01}" destId="{988028D3-635F-4914-9E43-410BAB03CDA4}" srcOrd="0" destOrd="0" presId="urn:microsoft.com/office/officeart/2005/8/layout/chevron2"/>
    <dgm:cxn modelId="{264A419B-8FC3-4A1D-9CA2-B390AEEEA765}" srcId="{A559786B-D6DB-49F8-8F7D-6DBBE2B09631}" destId="{2BFDD60E-B3A9-4076-B8E6-DF23CDF906B1}" srcOrd="1" destOrd="0" parTransId="{FE9BA82F-31CC-42E5-A6B1-99D77ADD8443}" sibTransId="{30C86297-5FD1-4B44-AE6A-86A84F7E2681}"/>
    <dgm:cxn modelId="{9203E034-0976-4FEF-A5B5-21383A47329C}" type="presOf" srcId="{4EBE60C6-5F89-4021-9BC8-D4EDF1D6772B}" destId="{6806321C-B349-40CF-A5C8-0FB8C7331ECB}" srcOrd="0" destOrd="0" presId="urn:microsoft.com/office/officeart/2005/8/layout/chevron2"/>
    <dgm:cxn modelId="{C6F726FD-293F-4DBA-93C3-DC31ACBD0D18}" srcId="{A559786B-D6DB-49F8-8F7D-6DBBE2B09631}" destId="{BFB731A2-CA24-41B3-963F-AB3EA9AAE3D3}" srcOrd="3" destOrd="0" parTransId="{3FD7A942-1748-4D4F-92A2-0D59CCB4EA47}" sibTransId="{501887E3-5EF4-4FA3-BD50-02EFE5336E45}"/>
    <dgm:cxn modelId="{EE5A3E6D-5713-46C7-A208-C653519A2BA1}" srcId="{A559786B-D6DB-49F8-8F7D-6DBBE2B09631}" destId="{2D66EB8D-6E9A-471A-A656-3D0EC6354D01}" srcOrd="0" destOrd="0" parTransId="{F26C1DFD-0320-4A22-9BB5-B4E66EBB42A0}" sibTransId="{D0331189-1E7C-4FB3-91A3-A1BAA71E651C}"/>
    <dgm:cxn modelId="{CF95D3CA-8BB3-4D7B-A20B-B1AF27845AED}" srcId="{A559786B-D6DB-49F8-8F7D-6DBBE2B09631}" destId="{DF463DD8-643A-431A-9D38-C3A393738C2C}" srcOrd="2" destOrd="0" parTransId="{4B34D0B2-74D6-4544-83EC-49DCD05458A8}" sibTransId="{8A742AC5-B341-4A84-8D36-642636D41CF4}"/>
    <dgm:cxn modelId="{0C6BBE78-67E6-4375-B37C-5669FD617090}" srcId="{DF463DD8-643A-431A-9D38-C3A393738C2C}" destId="{1A9362E1-E4BA-4488-88D7-BC3E2DC735E0}" srcOrd="0" destOrd="0" parTransId="{7410BE58-912A-409E-B5A0-B1CA8E1FE6AF}" sibTransId="{729DE845-1500-418D-81FC-8032B07EEA7C}"/>
    <dgm:cxn modelId="{15A3FD79-BD60-4143-AED9-A6D37080009B}" type="presOf" srcId="{BFB731A2-CA24-41B3-963F-AB3EA9AAE3D3}" destId="{FE4F820B-8F5D-48A8-86F5-E4242B7A5683}" srcOrd="0" destOrd="0" presId="urn:microsoft.com/office/officeart/2005/8/layout/chevron2"/>
    <dgm:cxn modelId="{57DEE670-B6B8-4529-BB15-E2F465DE3081}" srcId="{61BFDC78-FFA5-4AA5-BE74-6A3511D6797E}" destId="{33E9E101-2F18-425A-BFEB-78B61B98E4D9}" srcOrd="0" destOrd="0" parTransId="{BD34E818-9845-4B82-90A4-2FACC890CDAC}" sibTransId="{ADDB94D0-DD99-4ADA-A8F8-8B39D2D225BB}"/>
    <dgm:cxn modelId="{06AB4B8C-54E2-4514-95C0-3339868DF760}" type="presOf" srcId="{2BFDD60E-B3A9-4076-B8E6-DF23CDF906B1}" destId="{83C4F487-6666-4403-9B4E-82D6F1D92151}" srcOrd="0" destOrd="0" presId="urn:microsoft.com/office/officeart/2005/8/layout/chevron2"/>
    <dgm:cxn modelId="{3C3EF140-828C-4523-9186-C634C867D124}" type="presOf" srcId="{33E9E101-2F18-425A-BFEB-78B61B98E4D9}" destId="{D391B69B-691C-45D7-85F0-E9418FD42464}" srcOrd="0" destOrd="0" presId="urn:microsoft.com/office/officeart/2005/8/layout/chevron2"/>
    <dgm:cxn modelId="{14512865-1CDA-446E-9E77-2AE6B5BACF61}" srcId="{2BFDD60E-B3A9-4076-B8E6-DF23CDF906B1}" destId="{AE1C1543-57D4-4A97-8F00-7E25B4C873D6}" srcOrd="0" destOrd="0" parTransId="{506E234E-8895-4EF2-907D-F5CF7DB6FC8F}" sibTransId="{87102D04-A192-4621-9902-CB762A31B55C}"/>
    <dgm:cxn modelId="{753EC387-F277-42AC-8EC4-D3AD0E99B6E4}" type="presOf" srcId="{DF463DD8-643A-431A-9D38-C3A393738C2C}" destId="{FBCEED7F-4A1C-483E-88BF-37CB9F91F950}" srcOrd="0" destOrd="0" presId="urn:microsoft.com/office/officeart/2005/8/layout/chevron2"/>
    <dgm:cxn modelId="{18182693-B52D-4567-A1C2-B6F1A5145640}" srcId="{A559786B-D6DB-49F8-8F7D-6DBBE2B09631}" destId="{61BFDC78-FFA5-4AA5-BE74-6A3511D6797E}" srcOrd="4" destOrd="0" parTransId="{A6ED92B7-CFE8-4EDE-9ADC-B6D9AA2C761F}" sibTransId="{4DADE6F6-EA66-4AFC-92B0-130A046664BE}"/>
    <dgm:cxn modelId="{EFEBC873-AF97-439E-A4AF-11EA4B16E7EE}" type="presOf" srcId="{AE1C1543-57D4-4A97-8F00-7E25B4C873D6}" destId="{5ED01021-788D-4D38-924A-349BEC8BB5E9}" srcOrd="0" destOrd="0" presId="urn:microsoft.com/office/officeart/2005/8/layout/chevron2"/>
    <dgm:cxn modelId="{675D5E2F-7320-4A6B-9D50-21769C9F03AB}" type="presParOf" srcId="{CF45F4B4-0466-4E41-81B4-A509876EB361}" destId="{D5236639-5503-4137-A23F-2BA79CC20473}" srcOrd="0" destOrd="0" presId="urn:microsoft.com/office/officeart/2005/8/layout/chevron2"/>
    <dgm:cxn modelId="{3C863632-8B4B-4D1B-9941-A75529C79FC0}" type="presParOf" srcId="{D5236639-5503-4137-A23F-2BA79CC20473}" destId="{988028D3-635F-4914-9E43-410BAB03CDA4}" srcOrd="0" destOrd="0" presId="urn:microsoft.com/office/officeart/2005/8/layout/chevron2"/>
    <dgm:cxn modelId="{63D52AA0-F7E2-4EB1-B2C1-76949B699E4C}" type="presParOf" srcId="{D5236639-5503-4137-A23F-2BA79CC20473}" destId="{6806321C-B349-40CF-A5C8-0FB8C7331ECB}" srcOrd="1" destOrd="0" presId="urn:microsoft.com/office/officeart/2005/8/layout/chevron2"/>
    <dgm:cxn modelId="{428948BF-26B1-44BF-8F72-348DF8BD5318}" type="presParOf" srcId="{CF45F4B4-0466-4E41-81B4-A509876EB361}" destId="{371ACC73-C8CE-4877-AC25-C53B297DBE9F}" srcOrd="1" destOrd="0" presId="urn:microsoft.com/office/officeart/2005/8/layout/chevron2"/>
    <dgm:cxn modelId="{3E50D54F-7B44-4748-B45B-F4BFA55193B4}" type="presParOf" srcId="{CF45F4B4-0466-4E41-81B4-A509876EB361}" destId="{6CC6CD2B-77BE-4C3E-B75D-437BE96280F1}" srcOrd="2" destOrd="0" presId="urn:microsoft.com/office/officeart/2005/8/layout/chevron2"/>
    <dgm:cxn modelId="{2F142647-A214-45BB-B7F6-ECD4D814DB5E}" type="presParOf" srcId="{6CC6CD2B-77BE-4C3E-B75D-437BE96280F1}" destId="{83C4F487-6666-4403-9B4E-82D6F1D92151}" srcOrd="0" destOrd="0" presId="urn:microsoft.com/office/officeart/2005/8/layout/chevron2"/>
    <dgm:cxn modelId="{9A212809-0859-400F-A002-B5201A49EF5C}" type="presParOf" srcId="{6CC6CD2B-77BE-4C3E-B75D-437BE96280F1}" destId="{5ED01021-788D-4D38-924A-349BEC8BB5E9}" srcOrd="1" destOrd="0" presId="urn:microsoft.com/office/officeart/2005/8/layout/chevron2"/>
    <dgm:cxn modelId="{33CDF112-5C63-4192-80EC-8364E18E5332}" type="presParOf" srcId="{CF45F4B4-0466-4E41-81B4-A509876EB361}" destId="{16F30EC5-C8D3-4094-A245-5B36FACB6091}" srcOrd="3" destOrd="0" presId="urn:microsoft.com/office/officeart/2005/8/layout/chevron2"/>
    <dgm:cxn modelId="{4079A8E6-175F-4FFA-9EF2-45C43A7E2B7C}" type="presParOf" srcId="{CF45F4B4-0466-4E41-81B4-A509876EB361}" destId="{B4FCA518-4C1C-447F-8FE9-A842CBE8A809}" srcOrd="4" destOrd="0" presId="urn:microsoft.com/office/officeart/2005/8/layout/chevron2"/>
    <dgm:cxn modelId="{448AEA53-CA2A-4FB7-8AE7-8387744EFDC3}" type="presParOf" srcId="{B4FCA518-4C1C-447F-8FE9-A842CBE8A809}" destId="{FBCEED7F-4A1C-483E-88BF-37CB9F91F950}" srcOrd="0" destOrd="0" presId="urn:microsoft.com/office/officeart/2005/8/layout/chevron2"/>
    <dgm:cxn modelId="{5F4AF99C-B28C-45C0-B123-EED94B5E3ADB}" type="presParOf" srcId="{B4FCA518-4C1C-447F-8FE9-A842CBE8A809}" destId="{52FDCF9C-A75C-428C-BE6F-E80AACF09F79}" srcOrd="1" destOrd="0" presId="urn:microsoft.com/office/officeart/2005/8/layout/chevron2"/>
    <dgm:cxn modelId="{8EEA87F5-718F-4305-9992-98E0713B5D3F}" type="presParOf" srcId="{CF45F4B4-0466-4E41-81B4-A509876EB361}" destId="{0366293E-2FA4-4818-A747-2F10750EDFBD}" srcOrd="5" destOrd="0" presId="urn:microsoft.com/office/officeart/2005/8/layout/chevron2"/>
    <dgm:cxn modelId="{BE08CC2A-1B0A-4089-B88C-B45CDF78F0CD}" type="presParOf" srcId="{CF45F4B4-0466-4E41-81B4-A509876EB361}" destId="{06956A00-47E0-4444-A82C-0645290E1BD1}" srcOrd="6" destOrd="0" presId="urn:microsoft.com/office/officeart/2005/8/layout/chevron2"/>
    <dgm:cxn modelId="{03212FA4-D292-4C5B-AAD1-08DF3FCA9697}" type="presParOf" srcId="{06956A00-47E0-4444-A82C-0645290E1BD1}" destId="{FE4F820B-8F5D-48A8-86F5-E4242B7A5683}" srcOrd="0" destOrd="0" presId="urn:microsoft.com/office/officeart/2005/8/layout/chevron2"/>
    <dgm:cxn modelId="{151427A3-D9CE-4285-94DA-BBDCEA2F4A46}" type="presParOf" srcId="{06956A00-47E0-4444-A82C-0645290E1BD1}" destId="{CBD945F1-1CE5-4C42-A99B-B409A53BDBB2}" srcOrd="1" destOrd="0" presId="urn:microsoft.com/office/officeart/2005/8/layout/chevron2"/>
    <dgm:cxn modelId="{0B184358-2DBE-46C2-9724-CF7397001B81}" type="presParOf" srcId="{CF45F4B4-0466-4E41-81B4-A509876EB361}" destId="{7B8CB921-F7CF-4DCF-8CF4-0AB32AC14FF0}" srcOrd="7" destOrd="0" presId="urn:microsoft.com/office/officeart/2005/8/layout/chevron2"/>
    <dgm:cxn modelId="{2DAFB38F-70F2-4F96-9501-FBF69383644A}" type="presParOf" srcId="{CF45F4B4-0466-4E41-81B4-A509876EB361}" destId="{2D7CD1BE-746C-465A-9FF2-E5FF18DB9C19}" srcOrd="8" destOrd="0" presId="urn:microsoft.com/office/officeart/2005/8/layout/chevron2"/>
    <dgm:cxn modelId="{84F9F8EE-8A0F-4180-971B-A322F6875860}" type="presParOf" srcId="{2D7CD1BE-746C-465A-9FF2-E5FF18DB9C19}" destId="{899AC826-F8A7-4909-A753-FBBCF4660287}" srcOrd="0" destOrd="0" presId="urn:microsoft.com/office/officeart/2005/8/layout/chevron2"/>
    <dgm:cxn modelId="{43CB5EB6-35F5-4880-AAE3-6F17D40B88CB}" type="presParOf" srcId="{2D7CD1BE-746C-465A-9FF2-E5FF18DB9C19}" destId="{D391B69B-691C-45D7-85F0-E9418FD424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B2FA6-865C-4E69-8A78-00813E975FBE}">
      <dsp:nvSpPr>
        <dsp:cNvPr id="0" name=""/>
        <dsp:cNvSpPr/>
      </dsp:nvSpPr>
      <dsp:spPr>
        <a:xfrm rot="16200000">
          <a:off x="-1331352" y="1332305"/>
          <a:ext cx="5143536" cy="247892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kern="1200" dirty="0" smtClean="0">
              <a:latin typeface="Times New Roman" pitchFamily="18" charset="0"/>
              <a:cs typeface="Times New Roman" pitchFamily="18" charset="0"/>
            </a:rPr>
            <a:t>створити умови для формування свідомого оволодіння  елементами комп’ютерної грамотності;</a:t>
          </a:r>
        </a:p>
      </dsp:txBody>
      <dsp:txXfrm rot="5400000">
        <a:off x="954" y="1028706"/>
        <a:ext cx="2478924" cy="3086122"/>
      </dsp:txXfrm>
    </dsp:sp>
    <dsp:sp modelId="{4003ED02-942C-4AD1-A9A2-D1DC0DAA1037}">
      <dsp:nvSpPr>
        <dsp:cNvPr id="0" name=""/>
        <dsp:cNvSpPr/>
      </dsp:nvSpPr>
      <dsp:spPr>
        <a:xfrm rot="16200000">
          <a:off x="1333491" y="1332305"/>
          <a:ext cx="5143536" cy="2478924"/>
        </a:xfrm>
        <a:prstGeom prst="flowChartManualOperati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kern="1200" dirty="0" smtClean="0">
              <a:latin typeface="Times New Roman" pitchFamily="18" charset="0"/>
              <a:cs typeface="Times New Roman" pitchFamily="18" charset="0"/>
            </a:rPr>
            <a:t>забезпечити ефективність </a:t>
          </a:r>
          <a:r>
            <a:rPr lang="uk-UA" sz="2200" b="0" kern="1200" dirty="0" err="1" smtClean="0">
              <a:latin typeface="Times New Roman" pitchFamily="18" charset="0"/>
              <a:cs typeface="Times New Roman" pitchFamily="18" charset="0"/>
            </a:rPr>
            <a:t>освітньо-виховного</a:t>
          </a:r>
          <a:r>
            <a:rPr lang="uk-UA" sz="2200" b="0" kern="1200" dirty="0" smtClean="0">
              <a:latin typeface="Times New Roman" pitchFamily="18" charset="0"/>
              <a:cs typeface="Times New Roman" pitchFamily="18" charset="0"/>
            </a:rPr>
            <a:t> процесу за рахунок реалізації можливостей </a:t>
          </a:r>
          <a:r>
            <a:rPr lang="uk-UA" sz="2200" b="0" kern="1200" dirty="0" err="1" smtClean="0">
              <a:latin typeface="Times New Roman" pitchFamily="18" charset="0"/>
              <a:cs typeface="Times New Roman" pitchFamily="18" charset="0"/>
            </a:rPr>
            <a:t>мультимедіа</a:t>
          </a:r>
          <a:r>
            <a:rPr lang="uk-UA" sz="2200" b="0" kern="1200" dirty="0" smtClean="0">
              <a:latin typeface="Times New Roman" pitchFamily="18" charset="0"/>
              <a:cs typeface="Times New Roman" pitchFamily="18" charset="0"/>
            </a:rPr>
            <a:t>;</a:t>
          </a:r>
          <a:endParaRPr lang="ru-RU" sz="2200" b="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2665797" y="1028706"/>
        <a:ext cx="2478924" cy="3086122"/>
      </dsp:txXfrm>
    </dsp:sp>
    <dsp:sp modelId="{359C9054-A32C-41A0-80F3-153EAE34A68C}">
      <dsp:nvSpPr>
        <dsp:cNvPr id="0" name=""/>
        <dsp:cNvSpPr/>
      </dsp:nvSpPr>
      <dsp:spPr>
        <a:xfrm rot="16200000">
          <a:off x="3998336" y="1332305"/>
          <a:ext cx="5143536" cy="2478924"/>
        </a:xfrm>
        <a:prstGeom prst="flowChartManualOperati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kern="1200" smtClean="0">
              <a:latin typeface="Times New Roman" pitchFamily="18" charset="0"/>
              <a:cs typeface="Times New Roman" pitchFamily="18" charset="0"/>
            </a:rPr>
            <a:t>створити  сприятливі умови для   повноцінного розвитку та навчання дошкільників</a:t>
          </a:r>
          <a:r>
            <a:rPr lang="uk-UA" sz="2000" b="0" kern="120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5330642" y="1028706"/>
        <a:ext cx="2478924" cy="3086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78B41-5F76-437A-A0B3-B71292371C4F}">
      <dsp:nvSpPr>
        <dsp:cNvPr id="0" name=""/>
        <dsp:cNvSpPr/>
      </dsp:nvSpPr>
      <dsp:spPr>
        <a:xfrm>
          <a:off x="0" y="3808651"/>
          <a:ext cx="5286412" cy="833239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Підсумковий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808651"/>
        <a:ext cx="5286412" cy="833239"/>
      </dsp:txXfrm>
    </dsp:sp>
    <dsp:sp modelId="{BA62B190-6658-4307-B56F-686958835D96}">
      <dsp:nvSpPr>
        <dsp:cNvPr id="0" name=""/>
        <dsp:cNvSpPr/>
      </dsp:nvSpPr>
      <dsp:spPr>
        <a:xfrm rot="10800000">
          <a:off x="0" y="2539627"/>
          <a:ext cx="5286412" cy="1281522"/>
        </a:xfrm>
        <a:prstGeom prst="upArrowCallou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Діяльнісний</a:t>
          </a:r>
          <a:endParaRPr lang="ru-RU" sz="2400" kern="1200" dirty="0"/>
        </a:p>
      </dsp:txBody>
      <dsp:txXfrm rot="10800000">
        <a:off x="0" y="2539627"/>
        <a:ext cx="5286412" cy="832695"/>
      </dsp:txXfrm>
    </dsp:sp>
    <dsp:sp modelId="{3BB35BEF-EBEA-4B75-ABFE-A1C80E228BD0}">
      <dsp:nvSpPr>
        <dsp:cNvPr id="0" name=""/>
        <dsp:cNvSpPr/>
      </dsp:nvSpPr>
      <dsp:spPr>
        <a:xfrm rot="10800000">
          <a:off x="0" y="1214446"/>
          <a:ext cx="5286412" cy="1281522"/>
        </a:xfrm>
        <a:prstGeom prst="upArrowCallou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latin typeface="Times New Roman" pitchFamily="18" charset="0"/>
              <a:cs typeface="Times New Roman" pitchFamily="18" charset="0"/>
            </a:rPr>
            <a:t>Прогнозуючий</a:t>
          </a:r>
          <a:r>
            <a:rPr lang="uk-UA" sz="2200" kern="120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10800000">
        <a:off x="0" y="1214446"/>
        <a:ext cx="5286412" cy="832695"/>
      </dsp:txXfrm>
    </dsp:sp>
    <dsp:sp modelId="{99137CD2-FF06-409F-8619-1471237EF051}">
      <dsp:nvSpPr>
        <dsp:cNvPr id="0" name=""/>
        <dsp:cNvSpPr/>
      </dsp:nvSpPr>
      <dsp:spPr>
        <a:xfrm rot="10800000">
          <a:off x="0" y="2"/>
          <a:ext cx="5286412" cy="1281522"/>
        </a:xfrm>
        <a:prstGeom prst="upArrowCallou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latin typeface="Times New Roman" pitchFamily="18" charset="0"/>
              <a:cs typeface="Times New Roman" pitchFamily="18" charset="0"/>
            </a:rPr>
            <a:t>Підготовчий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</dsp:txBody>
      <dsp:txXfrm rot="10800000">
        <a:off x="0" y="2"/>
        <a:ext cx="5286412" cy="832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78B41-5F76-437A-A0B3-B71292371C4F}">
      <dsp:nvSpPr>
        <dsp:cNvPr id="0" name=""/>
        <dsp:cNvSpPr/>
      </dsp:nvSpPr>
      <dsp:spPr>
        <a:xfrm>
          <a:off x="0" y="3808651"/>
          <a:ext cx="5286412" cy="833239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Підсумковий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808651"/>
        <a:ext cx="5286412" cy="833239"/>
      </dsp:txXfrm>
    </dsp:sp>
    <dsp:sp modelId="{BA62B190-6658-4307-B56F-686958835D96}">
      <dsp:nvSpPr>
        <dsp:cNvPr id="0" name=""/>
        <dsp:cNvSpPr/>
      </dsp:nvSpPr>
      <dsp:spPr>
        <a:xfrm rot="10800000">
          <a:off x="0" y="2539627"/>
          <a:ext cx="5286412" cy="1281522"/>
        </a:xfrm>
        <a:prstGeom prst="upArrowCallou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latin typeface="Times New Roman" pitchFamily="18" charset="0"/>
              <a:cs typeface="Times New Roman" pitchFamily="18" charset="0"/>
            </a:rPr>
            <a:t>Діяльнісний</a:t>
          </a:r>
          <a:endParaRPr lang="ru-RU" sz="2400" kern="1200" dirty="0"/>
        </a:p>
      </dsp:txBody>
      <dsp:txXfrm rot="10800000">
        <a:off x="0" y="2539627"/>
        <a:ext cx="5286412" cy="832695"/>
      </dsp:txXfrm>
    </dsp:sp>
    <dsp:sp modelId="{3BB35BEF-EBEA-4B75-ABFE-A1C80E228BD0}">
      <dsp:nvSpPr>
        <dsp:cNvPr id="0" name=""/>
        <dsp:cNvSpPr/>
      </dsp:nvSpPr>
      <dsp:spPr>
        <a:xfrm rot="10800000">
          <a:off x="0" y="1214446"/>
          <a:ext cx="5286412" cy="1281522"/>
        </a:xfrm>
        <a:prstGeom prst="upArrowCallou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latin typeface="Times New Roman" pitchFamily="18" charset="0"/>
              <a:cs typeface="Times New Roman" pitchFamily="18" charset="0"/>
            </a:rPr>
            <a:t>Прогнозуючий</a:t>
          </a:r>
          <a:r>
            <a:rPr lang="uk-UA" sz="2200" kern="120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10800000">
        <a:off x="0" y="1214446"/>
        <a:ext cx="5286412" cy="832695"/>
      </dsp:txXfrm>
    </dsp:sp>
    <dsp:sp modelId="{99137CD2-FF06-409F-8619-1471237EF051}">
      <dsp:nvSpPr>
        <dsp:cNvPr id="0" name=""/>
        <dsp:cNvSpPr/>
      </dsp:nvSpPr>
      <dsp:spPr>
        <a:xfrm rot="10800000">
          <a:off x="0" y="2"/>
          <a:ext cx="5286412" cy="1281522"/>
        </a:xfrm>
        <a:prstGeom prst="upArrowCallou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latin typeface="Times New Roman" pitchFamily="18" charset="0"/>
              <a:cs typeface="Times New Roman" pitchFamily="18" charset="0"/>
            </a:rPr>
            <a:t>Підготовчий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</dsp:txBody>
      <dsp:txXfrm rot="10800000">
        <a:off x="0" y="2"/>
        <a:ext cx="5286412" cy="8326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3F553-7C93-49B1-B636-D88CEED66A1C}">
      <dsp:nvSpPr>
        <dsp:cNvPr id="0" name=""/>
        <dsp:cNvSpPr/>
      </dsp:nvSpPr>
      <dsp:spPr>
        <a:xfrm>
          <a:off x="0" y="0"/>
          <a:ext cx="3714776" cy="3714776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E13AAD-891D-46B8-A7AB-1A6F823B0F67}">
      <dsp:nvSpPr>
        <dsp:cNvPr id="0" name=""/>
        <dsp:cNvSpPr/>
      </dsp:nvSpPr>
      <dsp:spPr>
        <a:xfrm>
          <a:off x="1785944" y="428628"/>
          <a:ext cx="2414604" cy="879357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latin typeface="Times New Roman" pitchFamily="18" charset="0"/>
              <a:cs typeface="Times New Roman" pitchFamily="18" charset="0"/>
            </a:rPr>
            <a:t>Знайомство з комп’ютером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8871" y="471555"/>
        <a:ext cx="2328750" cy="793503"/>
      </dsp:txXfrm>
    </dsp:sp>
    <dsp:sp modelId="{581AA064-7E56-4E12-AA9F-3BA22FB2AA8C}">
      <dsp:nvSpPr>
        <dsp:cNvPr id="0" name=""/>
        <dsp:cNvSpPr/>
      </dsp:nvSpPr>
      <dsp:spPr>
        <a:xfrm>
          <a:off x="1785944" y="1500201"/>
          <a:ext cx="2414604" cy="8793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latin typeface="Times New Roman" pitchFamily="18" charset="0"/>
              <a:cs typeface="Times New Roman" pitchFamily="18" charset="0"/>
            </a:rPr>
            <a:t>Графічний редактор </a:t>
          </a:r>
          <a:r>
            <a:rPr lang="en-US" sz="2300" kern="1200" dirty="0" smtClean="0">
              <a:latin typeface="Times New Roman" pitchFamily="18" charset="0"/>
              <a:cs typeface="Times New Roman" pitchFamily="18" charset="0"/>
            </a:rPr>
            <a:t>Paint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8871" y="1543128"/>
        <a:ext cx="2328750" cy="793503"/>
      </dsp:txXfrm>
    </dsp:sp>
    <dsp:sp modelId="{FB999C98-9CF5-41DD-B0DA-73B5EAF41A52}">
      <dsp:nvSpPr>
        <dsp:cNvPr id="0" name=""/>
        <dsp:cNvSpPr/>
      </dsp:nvSpPr>
      <dsp:spPr>
        <a:xfrm>
          <a:off x="1785944" y="2571768"/>
          <a:ext cx="2414604" cy="879357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latin typeface="Times New Roman" pitchFamily="18" charset="0"/>
              <a:cs typeface="Times New Roman" pitchFamily="18" charset="0"/>
            </a:rPr>
            <a:t>Розвиваючі ігри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8871" y="2614695"/>
        <a:ext cx="2328750" cy="7935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028D3-635F-4914-9E43-410BAB03CDA4}">
      <dsp:nvSpPr>
        <dsp:cNvPr id="0" name=""/>
        <dsp:cNvSpPr/>
      </dsp:nvSpPr>
      <dsp:spPr>
        <a:xfrm rot="5400000">
          <a:off x="-168206" y="170097"/>
          <a:ext cx="1121376" cy="78496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-5400000">
        <a:off x="1" y="394373"/>
        <a:ext cx="784963" cy="336413"/>
      </dsp:txXfrm>
    </dsp:sp>
    <dsp:sp modelId="{6806321C-B349-40CF-A5C8-0FB8C7331ECB}">
      <dsp:nvSpPr>
        <dsp:cNvPr id="0" name=""/>
        <dsp:cNvSpPr/>
      </dsp:nvSpPr>
      <dsp:spPr>
        <a:xfrm rot="5400000">
          <a:off x="4314314" y="-3527459"/>
          <a:ext cx="728894" cy="7787596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>
              <a:latin typeface="Times New Roman" pitchFamily="18" charset="0"/>
              <a:cs typeface="Times New Roman" pitchFamily="18" charset="0"/>
            </a:rPr>
            <a:t>на 40% підвищився рівень пізнавальної  активності дітей та на 35%  -  мовленнєвої</a:t>
          </a:r>
          <a:endParaRPr lang="ru-RU" sz="2300" kern="1200" dirty="0"/>
        </a:p>
      </dsp:txBody>
      <dsp:txXfrm rot="-5400000">
        <a:off x="784963" y="37474"/>
        <a:ext cx="7752014" cy="657730"/>
      </dsp:txXfrm>
    </dsp:sp>
    <dsp:sp modelId="{83C4F487-6666-4403-9B4E-82D6F1D92151}">
      <dsp:nvSpPr>
        <dsp:cNvPr id="0" name=""/>
        <dsp:cNvSpPr/>
      </dsp:nvSpPr>
      <dsp:spPr>
        <a:xfrm rot="5400000">
          <a:off x="-168206" y="1174686"/>
          <a:ext cx="1121376" cy="784963"/>
        </a:xfrm>
        <a:prstGeom prst="chevron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-5400000">
        <a:off x="1" y="1398962"/>
        <a:ext cx="784963" cy="336413"/>
      </dsp:txXfrm>
    </dsp:sp>
    <dsp:sp modelId="{5ED01021-788D-4D38-924A-349BEC8BB5E9}">
      <dsp:nvSpPr>
        <dsp:cNvPr id="0" name=""/>
        <dsp:cNvSpPr/>
      </dsp:nvSpPr>
      <dsp:spPr>
        <a:xfrm rot="5400000">
          <a:off x="4314314" y="-2522871"/>
          <a:ext cx="728894" cy="7787596"/>
        </a:xfrm>
        <a:prstGeom prst="round2Same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>
              <a:latin typeface="Times New Roman" pitchFamily="18" charset="0"/>
              <a:cs typeface="Times New Roman" pitchFamily="18" charset="0"/>
            </a:rPr>
            <a:t>на 32% покращився рівень загального розвитку вихованців</a:t>
          </a:r>
          <a:endParaRPr lang="ru-RU" sz="2300" kern="1200" dirty="0"/>
        </a:p>
      </dsp:txBody>
      <dsp:txXfrm rot="-5400000">
        <a:off x="784963" y="1042062"/>
        <a:ext cx="7752014" cy="657730"/>
      </dsp:txXfrm>
    </dsp:sp>
    <dsp:sp modelId="{FBCEED7F-4A1C-483E-88BF-37CB9F91F950}">
      <dsp:nvSpPr>
        <dsp:cNvPr id="0" name=""/>
        <dsp:cNvSpPr/>
      </dsp:nvSpPr>
      <dsp:spPr>
        <a:xfrm rot="5400000">
          <a:off x="-168206" y="2179274"/>
          <a:ext cx="1121376" cy="784963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-5400000">
        <a:off x="1" y="2403550"/>
        <a:ext cx="784963" cy="336413"/>
      </dsp:txXfrm>
    </dsp:sp>
    <dsp:sp modelId="{52FDCF9C-A75C-428C-BE6F-E80AACF09F79}">
      <dsp:nvSpPr>
        <dsp:cNvPr id="0" name=""/>
        <dsp:cNvSpPr/>
      </dsp:nvSpPr>
      <dsp:spPr>
        <a:xfrm rot="5400000">
          <a:off x="4314314" y="-1518283"/>
          <a:ext cx="728894" cy="7787596"/>
        </a:xfrm>
        <a:prstGeom prst="round2Same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>
              <a:latin typeface="Times New Roman" pitchFamily="18" charset="0"/>
              <a:cs typeface="Times New Roman" pitchFamily="18" charset="0"/>
            </a:rPr>
            <a:t>оволоділи  способами керування комп’ютером: 60 % на високому рівні та  40 %  на достатньому</a:t>
          </a:r>
          <a:endParaRPr lang="ru-RU" sz="2300" kern="1200" dirty="0"/>
        </a:p>
      </dsp:txBody>
      <dsp:txXfrm rot="-5400000">
        <a:off x="784963" y="2046650"/>
        <a:ext cx="7752014" cy="657730"/>
      </dsp:txXfrm>
    </dsp:sp>
    <dsp:sp modelId="{FE4F820B-8F5D-48A8-86F5-E4242B7A5683}">
      <dsp:nvSpPr>
        <dsp:cNvPr id="0" name=""/>
        <dsp:cNvSpPr/>
      </dsp:nvSpPr>
      <dsp:spPr>
        <a:xfrm rot="5400000">
          <a:off x="-168206" y="3183862"/>
          <a:ext cx="1121376" cy="784963"/>
        </a:xfrm>
        <a:prstGeom prst="chevron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1" y="3408138"/>
        <a:ext cx="784963" cy="336413"/>
      </dsp:txXfrm>
    </dsp:sp>
    <dsp:sp modelId="{CBD945F1-1CE5-4C42-A99B-B409A53BDBB2}">
      <dsp:nvSpPr>
        <dsp:cNvPr id="0" name=""/>
        <dsp:cNvSpPr/>
      </dsp:nvSpPr>
      <dsp:spPr>
        <a:xfrm rot="5400000">
          <a:off x="4314314" y="-540321"/>
          <a:ext cx="728894" cy="7787596"/>
        </a:xfrm>
        <a:prstGeom prst="round2Same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>
              <a:latin typeface="Times New Roman" pitchFamily="18" charset="0"/>
              <a:cs typeface="Times New Roman" pitchFamily="18" charset="0"/>
            </a:rPr>
            <a:t>45 % дітей виконують творчі завдання на комп’ютері</a:t>
          </a:r>
          <a:endParaRPr lang="ru-RU" sz="2300" kern="1200" dirty="0"/>
        </a:p>
      </dsp:txBody>
      <dsp:txXfrm rot="-5400000">
        <a:off x="784963" y="3024612"/>
        <a:ext cx="7752014" cy="657730"/>
      </dsp:txXfrm>
    </dsp:sp>
    <dsp:sp modelId="{899AC826-F8A7-4909-A753-FBBCF4660287}">
      <dsp:nvSpPr>
        <dsp:cNvPr id="0" name=""/>
        <dsp:cNvSpPr/>
      </dsp:nvSpPr>
      <dsp:spPr>
        <a:xfrm rot="5400000">
          <a:off x="-168206" y="4168737"/>
          <a:ext cx="1121376" cy="784963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1" y="4393013"/>
        <a:ext cx="784963" cy="336413"/>
      </dsp:txXfrm>
    </dsp:sp>
    <dsp:sp modelId="{D391B69B-691C-45D7-85F0-E9418FD42464}">
      <dsp:nvSpPr>
        <dsp:cNvPr id="0" name=""/>
        <dsp:cNvSpPr/>
      </dsp:nvSpPr>
      <dsp:spPr>
        <a:xfrm rot="5400000">
          <a:off x="4314314" y="490893"/>
          <a:ext cx="728894" cy="7787596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>
              <a:latin typeface="Times New Roman" pitchFamily="18" charset="0"/>
              <a:cs typeface="Times New Roman" pitchFamily="18" charset="0"/>
            </a:rPr>
            <a:t>забезпечено емоційний комфорт дітей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84963" y="4055826"/>
        <a:ext cx="7752014" cy="657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3" y="2130430"/>
            <a:ext cx="8420099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3" y="3886201"/>
            <a:ext cx="6934201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4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3" y="274639"/>
            <a:ext cx="222885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4" y="274639"/>
            <a:ext cx="652144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9" y="4406904"/>
            <a:ext cx="8420099" cy="136207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9" y="2906713"/>
            <a:ext cx="8420099" cy="1500188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454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908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36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8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727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72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61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63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75150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4543" indent="0">
              <a:buNone/>
              <a:defRPr sz="2600" b="1"/>
            </a:lvl2pPr>
            <a:lvl3pPr marL="1189086" indent="0">
              <a:buNone/>
              <a:defRPr sz="2300" b="1"/>
            </a:lvl3pPr>
            <a:lvl4pPr marL="1783629" indent="0">
              <a:buNone/>
              <a:defRPr sz="2100" b="1"/>
            </a:lvl4pPr>
            <a:lvl5pPr marL="2378172" indent="0">
              <a:buNone/>
              <a:defRPr sz="2100" b="1"/>
            </a:lvl5pPr>
            <a:lvl6pPr marL="2972714" indent="0">
              <a:buNone/>
              <a:defRPr sz="2100" b="1"/>
            </a:lvl6pPr>
            <a:lvl7pPr marL="3567257" indent="0">
              <a:buNone/>
              <a:defRPr sz="2100" b="1"/>
            </a:lvl7pPr>
            <a:lvl8pPr marL="4161800" indent="0">
              <a:buNone/>
              <a:defRPr sz="2100" b="1"/>
            </a:lvl8pPr>
            <a:lvl9pPr marL="475634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6"/>
            <a:ext cx="4376870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4543" indent="0">
              <a:buNone/>
              <a:defRPr sz="2600" b="1"/>
            </a:lvl2pPr>
            <a:lvl3pPr marL="1189086" indent="0">
              <a:buNone/>
              <a:defRPr sz="2300" b="1"/>
            </a:lvl3pPr>
            <a:lvl4pPr marL="1783629" indent="0">
              <a:buNone/>
              <a:defRPr sz="2100" b="1"/>
            </a:lvl4pPr>
            <a:lvl5pPr marL="2378172" indent="0">
              <a:buNone/>
              <a:defRPr sz="2100" b="1"/>
            </a:lvl5pPr>
            <a:lvl6pPr marL="2972714" indent="0">
              <a:buNone/>
              <a:defRPr sz="2100" b="1"/>
            </a:lvl6pPr>
            <a:lvl7pPr marL="3567257" indent="0">
              <a:buNone/>
              <a:defRPr sz="2100" b="1"/>
            </a:lvl7pPr>
            <a:lvl8pPr marL="4161800" indent="0">
              <a:buNone/>
              <a:defRPr sz="2100" b="1"/>
            </a:lvl8pPr>
            <a:lvl9pPr marL="475634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6"/>
            <a:ext cx="4378589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3049"/>
            <a:ext cx="3259006" cy="116205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3" y="1435102"/>
            <a:ext cx="3259006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94543" indent="0">
              <a:buNone/>
              <a:defRPr sz="1600"/>
            </a:lvl2pPr>
            <a:lvl3pPr marL="1189086" indent="0">
              <a:buNone/>
              <a:defRPr sz="1300"/>
            </a:lvl3pPr>
            <a:lvl4pPr marL="1783629" indent="0">
              <a:buNone/>
              <a:defRPr sz="1200"/>
            </a:lvl4pPr>
            <a:lvl5pPr marL="2378172" indent="0">
              <a:buNone/>
              <a:defRPr sz="1200"/>
            </a:lvl5pPr>
            <a:lvl6pPr marL="2972714" indent="0">
              <a:buNone/>
              <a:defRPr sz="1200"/>
            </a:lvl6pPr>
            <a:lvl7pPr marL="3567257" indent="0">
              <a:buNone/>
              <a:defRPr sz="1200"/>
            </a:lvl7pPr>
            <a:lvl8pPr marL="4161800" indent="0">
              <a:buNone/>
              <a:defRPr sz="1200"/>
            </a:lvl8pPr>
            <a:lvl9pPr marL="475634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6" y="4800601"/>
            <a:ext cx="59436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4200"/>
            </a:lvl1pPr>
            <a:lvl2pPr marL="594543" indent="0">
              <a:buNone/>
              <a:defRPr sz="3600"/>
            </a:lvl2pPr>
            <a:lvl3pPr marL="1189086" indent="0">
              <a:buNone/>
              <a:defRPr sz="3100"/>
            </a:lvl3pPr>
            <a:lvl4pPr marL="1783629" indent="0">
              <a:buNone/>
              <a:defRPr sz="2600"/>
            </a:lvl4pPr>
            <a:lvl5pPr marL="2378172" indent="0">
              <a:buNone/>
              <a:defRPr sz="2600"/>
            </a:lvl5pPr>
            <a:lvl6pPr marL="2972714" indent="0">
              <a:buNone/>
              <a:defRPr sz="2600"/>
            </a:lvl6pPr>
            <a:lvl7pPr marL="3567257" indent="0">
              <a:buNone/>
              <a:defRPr sz="2600"/>
            </a:lvl7pPr>
            <a:lvl8pPr marL="4161800" indent="0">
              <a:buNone/>
              <a:defRPr sz="2600"/>
            </a:lvl8pPr>
            <a:lvl9pPr marL="4756343" indent="0">
              <a:buNone/>
              <a:defRPr sz="2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94543" indent="0">
              <a:buNone/>
              <a:defRPr sz="1600"/>
            </a:lvl2pPr>
            <a:lvl3pPr marL="1189086" indent="0">
              <a:buNone/>
              <a:defRPr sz="1300"/>
            </a:lvl3pPr>
            <a:lvl4pPr marL="1783629" indent="0">
              <a:buNone/>
              <a:defRPr sz="1200"/>
            </a:lvl4pPr>
            <a:lvl5pPr marL="2378172" indent="0">
              <a:buNone/>
              <a:defRPr sz="1200"/>
            </a:lvl5pPr>
            <a:lvl6pPr marL="2972714" indent="0">
              <a:buNone/>
              <a:defRPr sz="1200"/>
            </a:lvl6pPr>
            <a:lvl7pPr marL="3567257" indent="0">
              <a:buNone/>
              <a:defRPr sz="1200"/>
            </a:lvl7pPr>
            <a:lvl8pPr marL="4161800" indent="0">
              <a:buNone/>
              <a:defRPr sz="1200"/>
            </a:lvl8pPr>
            <a:lvl9pPr marL="475634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42"/>
            <a:ext cx="8915399" cy="1143001"/>
          </a:xfrm>
          <a:prstGeom prst="rect">
            <a:avLst/>
          </a:prstGeom>
        </p:spPr>
        <p:txBody>
          <a:bodyPr vert="horz" lIns="118909" tIns="59454" rIns="118909" bIns="5945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3" y="1600204"/>
            <a:ext cx="8915399" cy="4525963"/>
          </a:xfrm>
          <a:prstGeom prst="rect">
            <a:avLst/>
          </a:prstGeom>
        </p:spPr>
        <p:txBody>
          <a:bodyPr vert="horz" lIns="118909" tIns="59454" rIns="118909" bIns="5945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2" y="6356351"/>
            <a:ext cx="2311400" cy="365124"/>
          </a:xfrm>
          <a:prstGeom prst="rect">
            <a:avLst/>
          </a:prstGeom>
        </p:spPr>
        <p:txBody>
          <a:bodyPr vert="horz" lIns="118909" tIns="59454" rIns="118909" bIns="594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0FBD7-29A0-4828-BE98-9290E6A5F8F2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1" y="6356351"/>
            <a:ext cx="3136900" cy="365124"/>
          </a:xfrm>
          <a:prstGeom prst="rect">
            <a:avLst/>
          </a:prstGeom>
        </p:spPr>
        <p:txBody>
          <a:bodyPr vert="horz" lIns="118909" tIns="59454" rIns="118909" bIns="594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1" y="6356351"/>
            <a:ext cx="2311400" cy="365124"/>
          </a:xfrm>
          <a:prstGeom prst="rect">
            <a:avLst/>
          </a:prstGeom>
        </p:spPr>
        <p:txBody>
          <a:bodyPr vert="horz" lIns="118909" tIns="59454" rIns="118909" bIns="594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5618E-F5AC-4AD9-BB3C-AB78D2A35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89086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907" indent="-445907" algn="l" defTabSz="118908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6132" indent="-371589" algn="l" defTabSz="1189086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6357" indent="-297271" algn="l" defTabSz="118908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80900" indent="-297271" algn="l" defTabSz="1189086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5443" indent="-297271" algn="l" defTabSz="1189086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9986" indent="-297271" algn="l" defTabSz="118908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4529" indent="-297271" algn="l" defTabSz="118908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9072" indent="-297271" algn="l" defTabSz="118908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53614" indent="-297271" algn="l" defTabSz="118908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8908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94543" algn="l" defTabSz="118908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086" algn="l" defTabSz="118908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83629" algn="l" defTabSz="118908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78172" algn="l" defTabSz="118908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72714" algn="l" defTabSz="118908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67257" algn="l" defTabSz="118908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61800" algn="l" defTabSz="118908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56343" algn="l" defTabSz="118908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file:///H:\&#1050;&#1054;&#1053;&#1050;&#1059;&#1056;&#1057;%20&#1050;&#1054;&#1056;&#1054;&#1042;&#1040;&#1049;%20&#1072;\&#1054;&#1082;&#1089;&#1072;&#1085;&#1072;%20&#1082;&#1086;&#1085;&#1082;&#1091;&#1088;&#1089;\&#1084;&#1091;&#1079;&#1080;&#1082;&#1072;%20&#1079;&#1074;&#1077;&#1079;&#1076;.mp3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.jpeg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hyperlink" Target="~$&#1050;&#1086;&#1087;&#1080;&#1103;%20(2)%20&#1050;&#1086;&#1087;&#1080;&#1103;%20&#1055;&#1088;&#1077;&#1079;&#1077;&#1085;&#1090;&#1072;&#1094;&#1080;&#1103;%20&#1030;&#1050;&#1058;%201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5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17665" y="-2505"/>
            <a:ext cx="9906000" cy="685995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38159" y="642918"/>
            <a:ext cx="8420099" cy="1470025"/>
          </a:xfrm>
        </p:spPr>
        <p:txBody>
          <a:bodyPr>
            <a:normAutofit fontScale="90000"/>
          </a:bodyPr>
          <a:lstStyle/>
          <a:p>
            <a:r>
              <a:rPr lang="uk-UA" sz="20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Управління освіти Первомайської міської ради</a:t>
            </a:r>
            <a:br>
              <a:rPr lang="uk-UA" sz="20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Міський  методичний кабінет</a:t>
            </a:r>
            <a:br>
              <a:rPr lang="uk-UA" sz="20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Дошкільний навчальний заклад </a:t>
            </a:r>
            <a:br>
              <a:rPr lang="uk-UA" sz="20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ясла-садок №1 </a:t>
            </a:r>
            <a:r>
              <a:rPr lang="uk-UA" sz="2000" b="1" dirty="0" err="1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“Ластівка”</a:t>
            </a:r>
            <a:r>
              <a:rPr lang="uk-UA" sz="20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320C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Documents and Settings\Admin\Рабочий стол\ікт   фон\54452322_54002466_51329140_988h(2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092" y="3857628"/>
            <a:ext cx="3429873" cy="3000372"/>
          </a:xfrm>
          <a:prstGeom prst="rect">
            <a:avLst/>
          </a:prstGeom>
          <a:noFill/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81100" y="1357298"/>
            <a:ext cx="7858180" cy="4000528"/>
          </a:xfrm>
        </p:spPr>
        <p:txBody>
          <a:bodyPr>
            <a:normAutofit fontScale="77500" lnSpcReduction="20000"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latin typeface="Monotype Corsiva" pitchFamily="66" charset="0"/>
              </a:rPr>
              <a:t>Мультимедійна  презентація  </a:t>
            </a:r>
          </a:p>
          <a:p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досвіду   роботи </a:t>
            </a:r>
          </a:p>
          <a:p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вихователя   Коровай О.І.</a:t>
            </a:r>
          </a:p>
          <a:p>
            <a:pPr>
              <a:lnSpc>
                <a:spcPct val="110000"/>
              </a:lnSpc>
            </a:pPr>
            <a:r>
              <a:rPr lang="uk-UA" b="1" dirty="0" err="1" smtClean="0">
                <a:solidFill>
                  <a:srgbClr val="FFFF00"/>
                </a:solidFill>
                <a:latin typeface="Monotype Corsiva" pitchFamily="66" charset="0"/>
              </a:rPr>
              <a:t>“</a:t>
            </a:r>
            <a:r>
              <a:rPr lang="uk-UA" sz="4400" b="1" dirty="0" err="1" smtClean="0">
                <a:solidFill>
                  <a:schemeClr val="tx1"/>
                </a:solidFill>
                <a:latin typeface="Monotype Corsiva" pitchFamily="66" charset="0"/>
              </a:rPr>
              <a:t>Підвищення</a:t>
            </a:r>
            <a:r>
              <a:rPr lang="uk-UA" sz="4400" b="1" dirty="0" smtClean="0">
                <a:solidFill>
                  <a:schemeClr val="tx1"/>
                </a:solidFill>
                <a:latin typeface="Monotype Corsiva" pitchFamily="66" charset="0"/>
              </a:rPr>
              <a:t> якості </a:t>
            </a:r>
            <a:r>
              <a:rPr lang="uk-UA" sz="4400" b="1" dirty="0" err="1" smtClean="0">
                <a:solidFill>
                  <a:schemeClr val="tx1"/>
                </a:solidFill>
                <a:latin typeface="Monotype Corsiva" pitchFamily="66" charset="0"/>
              </a:rPr>
              <a:t>освітньо</a:t>
            </a:r>
            <a:r>
              <a:rPr lang="uk-UA" sz="4400" b="1" dirty="0" smtClean="0">
                <a:solidFill>
                  <a:schemeClr val="tx1"/>
                </a:solidFill>
                <a:latin typeface="Monotype Corsiva" pitchFamily="66" charset="0"/>
              </a:rPr>
              <a:t> - виховного процесу    засобом використання  </a:t>
            </a:r>
          </a:p>
          <a:p>
            <a:pPr>
              <a:lnSpc>
                <a:spcPct val="110000"/>
              </a:lnSpc>
            </a:pPr>
            <a:r>
              <a:rPr lang="uk-UA" sz="4400" b="1" dirty="0" smtClean="0">
                <a:solidFill>
                  <a:schemeClr val="tx1"/>
                </a:solidFill>
                <a:latin typeface="Monotype Corsiva" pitchFamily="66" charset="0"/>
              </a:rPr>
              <a:t>ІК - технологій </a:t>
            </a:r>
          </a:p>
          <a:p>
            <a:pPr>
              <a:lnSpc>
                <a:spcPct val="110000"/>
              </a:lnSpc>
            </a:pPr>
            <a:r>
              <a:rPr lang="uk-UA" sz="4400" b="1" dirty="0" smtClean="0">
                <a:solidFill>
                  <a:schemeClr val="tx1"/>
                </a:solidFill>
                <a:latin typeface="Monotype Corsiva" pitchFamily="66" charset="0"/>
              </a:rPr>
              <a:t>в роботі з </a:t>
            </a:r>
            <a:r>
              <a:rPr lang="uk-UA" sz="4400" b="1" dirty="0" err="1" smtClean="0">
                <a:solidFill>
                  <a:schemeClr val="tx1"/>
                </a:solidFill>
                <a:latin typeface="Monotype Corsiva" pitchFamily="66" charset="0"/>
              </a:rPr>
              <a:t>дошкільнятами”</a:t>
            </a:r>
            <a:endParaRPr lang="ru-RU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музика звез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800600" y="3276600"/>
            <a:ext cx="304800" cy="304800"/>
          </a:xfrm>
          <a:prstGeom prst="rect">
            <a:avLst/>
          </a:prstGeom>
        </p:spPr>
      </p:pic>
      <p:pic>
        <p:nvPicPr>
          <p:cNvPr id="2" name="музика звезд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9224" y="638132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4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1" y="4"/>
            <a:ext cx="9906000" cy="68599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latin typeface="Monotype Corsiva" pitchFamily="66" charset="0"/>
              </a:rPr>
              <a:t>Застосування вихователем  ІКТ  під час організації  </a:t>
            </a:r>
            <a:r>
              <a:rPr lang="uk-UA" sz="3600" dirty="0" err="1" smtClean="0">
                <a:latin typeface="Monotype Corsiva" pitchFamily="66" charset="0"/>
              </a:rPr>
              <a:t>освітньо-виховної</a:t>
            </a:r>
            <a:r>
              <a:rPr lang="uk-UA" sz="3600" dirty="0" smtClean="0">
                <a:latin typeface="Monotype Corsiva" pitchFamily="66" charset="0"/>
              </a:rPr>
              <a:t> роботи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38092" y="1500174"/>
            <a:ext cx="9358378" cy="2286016"/>
          </a:xfrm>
        </p:spPr>
        <p:txBody>
          <a:bodyPr>
            <a:normAutofit fontScale="55000" lnSpcReduction="20000"/>
          </a:bodyPr>
          <a:lstStyle/>
          <a:p>
            <a:r>
              <a:rPr lang="uk-UA" sz="4400" b="0" dirty="0" smtClean="0">
                <a:latin typeface="Times New Roman" pitchFamily="18" charset="0"/>
                <a:cs typeface="Times New Roman" pitchFamily="18" charset="0"/>
              </a:rPr>
              <a:t>Покрокове планування роботи:</a:t>
            </a:r>
            <a:endParaRPr lang="ru-RU" sz="4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400" b="0" dirty="0" smtClean="0">
                <a:latin typeface="Times New Roman" pitchFamily="18" charset="0"/>
                <a:cs typeface="Times New Roman" pitchFamily="18" charset="0"/>
              </a:rPr>
              <a:t>Крок 1 - визначення мети з якою буде застосовуватись ІК- технологія.</a:t>
            </a:r>
            <a:endParaRPr lang="ru-RU" sz="4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400" b="0" dirty="0" smtClean="0">
                <a:latin typeface="Times New Roman" pitchFamily="18" charset="0"/>
                <a:cs typeface="Times New Roman" pitchFamily="18" charset="0"/>
              </a:rPr>
              <a:t>Крок 2 – вибір засобів (слайди, відеофільми, демонстраційний  матеріал тощо) </a:t>
            </a:r>
            <a:endParaRPr lang="ru-RU" sz="4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400" b="0" dirty="0" smtClean="0">
                <a:latin typeface="Times New Roman" pitchFamily="18" charset="0"/>
                <a:cs typeface="Times New Roman" pitchFamily="18" charset="0"/>
              </a:rPr>
              <a:t>Крок 3 – підбір та створення засобів (слайдів, анімацій тощо)</a:t>
            </a:r>
          </a:p>
          <a:p>
            <a:r>
              <a:rPr lang="uk-UA" sz="4400" b="0" dirty="0" smtClean="0">
                <a:latin typeface="Times New Roman" pitchFamily="18" charset="0"/>
                <a:cs typeface="Times New Roman" pitchFamily="18" charset="0"/>
              </a:rPr>
              <a:t>Крок 4- застосування ІКТ під час занять</a:t>
            </a:r>
            <a:endParaRPr lang="ru-RU" sz="44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" name="Picture 2" descr="D:\ярмарок_Св. Миколай\DSC005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4570" y="3648240"/>
            <a:ext cx="3643338" cy="263828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3" descr="C:\Documents and Settings\Admin\Рабочий стол\Оксана конкурс\фото_ОИ\DSC00828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09992" y="4214818"/>
            <a:ext cx="2643206" cy="198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10_xvid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480" y="3645024"/>
            <a:ext cx="3800744" cy="2850902"/>
          </a:xfrm>
        </p:spPr>
      </p:pic>
      <p:sp>
        <p:nvSpPr>
          <p:cNvPr id="10" name="TextBox 9"/>
          <p:cNvSpPr txBox="1"/>
          <p:nvPr/>
        </p:nvSpPr>
        <p:spPr>
          <a:xfrm>
            <a:off x="6986647" y="6468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4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1" y="4"/>
            <a:ext cx="9906000" cy="68599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latin typeface="Monotype Corsiva" pitchFamily="66" charset="0"/>
              </a:rPr>
              <a:t>Ознайомлення  дітей  з елементами комп’ютерної грамотності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9596" y="1500174"/>
            <a:ext cx="7958162" cy="11144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- ігровий курс</a:t>
            </a:r>
          </a:p>
          <a:p>
            <a:pPr algn="ctr">
              <a:buNone/>
            </a:pP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“Комп'ютерні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чомучки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38092" y="2928934"/>
          <a:ext cx="4857784" cy="371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11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29063" y="2996952"/>
            <a:ext cx="3816085" cy="286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6647" y="6468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uiExpand="1" build="p"/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906000" cy="68599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58267E"/>
                </a:solidFill>
                <a:latin typeface="Times New Roman" pitchFamily="18" charset="0"/>
                <a:cs typeface="Times New Roman" pitchFamily="18" charset="0"/>
              </a:rPr>
              <a:t>Підсумковий етап</a:t>
            </a:r>
            <a:endParaRPr lang="ru-RU" sz="3200" b="1" dirty="0">
              <a:solidFill>
                <a:srgbClr val="58267E"/>
              </a:solidFill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1"/>
          </p:nvPr>
        </p:nvGraphicFramePr>
        <p:xfrm>
          <a:off x="881034" y="1357298"/>
          <a:ext cx="8572560" cy="514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86647" y="6468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22F6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10" grpId="1">
        <p:bldAsOne/>
      </p:bldGraphic>
      <p:bldGraphic spid="10" grpId="2">
        <p:bldAsOne/>
      </p:bldGraphic>
      <p:bldGraphic spid="10" grpId="3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ікт   фон\den_zashiti_detei_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85974"/>
            <a:ext cx="9906000" cy="935837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41703" y="4643446"/>
            <a:ext cx="8420100" cy="1214422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rgbClr val="FF0000"/>
                </a:solidFill>
                <a:latin typeface="Monotype Corsiva" pitchFamily="66" charset="0"/>
              </a:rPr>
              <a:t>Дякую за увагу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86647" y="6701981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2" cstate="print">
            <a:lum bright="30000" contrast="-20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523844" y="642918"/>
            <a:ext cx="8572560" cy="45259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uk-UA" sz="104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Коровай</a:t>
            </a:r>
          </a:p>
          <a:p>
            <a:pPr>
              <a:lnSpc>
                <a:spcPct val="120000"/>
              </a:lnSpc>
              <a:buNone/>
            </a:pPr>
            <a:r>
              <a:rPr lang="uk-UA" sz="104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Оксана Іванівна</a:t>
            </a:r>
          </a:p>
          <a:p>
            <a:pPr>
              <a:lnSpc>
                <a:spcPct val="120000"/>
              </a:lnSpc>
              <a:buNone/>
            </a:pPr>
            <a:endParaRPr lang="en-US" sz="10400" b="1" dirty="0" smtClean="0">
              <a:solidFill>
                <a:srgbClr val="320CD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sz="8800" b="1" dirty="0" smtClean="0">
                <a:solidFill>
                  <a:srgbClr val="58267E"/>
                </a:solidFill>
                <a:latin typeface="Times New Roman" pitchFamily="18" charset="0"/>
                <a:cs typeface="Times New Roman" pitchFamily="18" charset="0"/>
              </a:rPr>
              <a:t>Рік народження:</a:t>
            </a:r>
            <a:r>
              <a:rPr lang="uk-UA" sz="8800" b="1" i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1970</a:t>
            </a:r>
            <a:endParaRPr lang="ru-RU" sz="8800" b="1" dirty="0" smtClean="0">
              <a:solidFill>
                <a:srgbClr val="320CD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sz="8800" b="1" dirty="0" smtClean="0">
                <a:solidFill>
                  <a:srgbClr val="58267E"/>
                </a:solidFill>
                <a:latin typeface="Times New Roman" pitchFamily="18" charset="0"/>
                <a:cs typeface="Times New Roman" pitchFamily="18" charset="0"/>
              </a:rPr>
              <a:t>Освіта: </a:t>
            </a:r>
            <a:r>
              <a:rPr lang="uk-UA" sz="8800" b="1" i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неповна вища</a:t>
            </a:r>
            <a:endParaRPr lang="ru-RU" sz="8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sz="8800" b="1" dirty="0" smtClean="0">
                <a:solidFill>
                  <a:srgbClr val="58267E"/>
                </a:solidFill>
                <a:latin typeface="Times New Roman" pitchFamily="18" charset="0"/>
                <a:cs typeface="Times New Roman" pitchFamily="18" charset="0"/>
              </a:rPr>
              <a:t>Посада: </a:t>
            </a:r>
            <a:r>
              <a:rPr lang="uk-UA" sz="8800" b="1" i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вихователь</a:t>
            </a:r>
            <a:endParaRPr lang="ru-RU" sz="8800" b="1" dirty="0" smtClean="0">
              <a:solidFill>
                <a:srgbClr val="320CD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buNone/>
            </a:pPr>
            <a:r>
              <a:rPr lang="uk-UA" sz="8800" b="1" dirty="0" smtClean="0">
                <a:solidFill>
                  <a:srgbClr val="58267E"/>
                </a:solidFill>
                <a:latin typeface="Times New Roman" pitchFamily="18" charset="0"/>
                <a:cs typeface="Times New Roman" pitchFamily="18" charset="0"/>
              </a:rPr>
              <a:t>Педагогічний стаж: </a:t>
            </a:r>
            <a:r>
              <a:rPr lang="uk-UA" sz="8800" b="1" i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19 років</a:t>
            </a:r>
          </a:p>
          <a:p>
            <a:pPr>
              <a:lnSpc>
                <a:spcPct val="120000"/>
              </a:lnSpc>
              <a:buNone/>
            </a:pPr>
            <a:r>
              <a:rPr lang="uk-UA" sz="8800" b="1" dirty="0" smtClean="0">
                <a:solidFill>
                  <a:srgbClr val="58267E"/>
                </a:solidFill>
                <a:latin typeface="Times New Roman" pitchFamily="18" charset="0"/>
                <a:cs typeface="Times New Roman" pitchFamily="18" charset="0"/>
              </a:rPr>
              <a:t>Педагогічне звання: </a:t>
            </a:r>
            <a:r>
              <a:rPr lang="uk-UA" sz="8800" b="1" i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вихователь-методист</a:t>
            </a:r>
            <a:endParaRPr lang="uk-UA" sz="8800" b="1" dirty="0" smtClean="0">
              <a:solidFill>
                <a:srgbClr val="58267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uk-UA" sz="8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У досвіді розкривається система  роботи  щодо впровадження</a:t>
            </a:r>
          </a:p>
          <a:p>
            <a:pPr algn="just">
              <a:lnSpc>
                <a:spcPct val="120000"/>
              </a:lnSpc>
              <a:buNone/>
            </a:pPr>
            <a:r>
              <a:rPr lang="uk-UA" sz="8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ІКТ в роботу з дітьми </a:t>
            </a:r>
            <a:r>
              <a:rPr lang="uk-UA" sz="80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8000" b="1" dirty="0" smtClean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buNone/>
            </a:pPr>
            <a:endParaRPr lang="ru-RU" sz="8800" b="1" i="1" dirty="0" smtClean="0">
              <a:solidFill>
                <a:srgbClr val="320CD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buNone/>
            </a:pPr>
            <a:endParaRPr lang="uk-UA" sz="8800" b="1" i="1" dirty="0" smtClean="0">
              <a:solidFill>
                <a:srgbClr val="320C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ікт   фон\child (38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06" y="4953000"/>
            <a:ext cx="1838325" cy="19050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Оксана конкурс\IMG_89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64" y="641308"/>
            <a:ext cx="2214578" cy="2716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969224" y="638132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Рабочий стол\Новая папка (2)\304f5c4d7eea131a291d5252928251d3.jpe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 contrast="-20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52472" y="571482"/>
            <a:ext cx="1285884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buNone/>
            </a:pPr>
            <a:r>
              <a:rPr lang="uk-UA" sz="3200" b="1" dirty="0" smtClean="0">
                <a:solidFill>
                  <a:srgbClr val="320CD6"/>
                </a:solidFill>
                <a:latin typeface="Times New Roman" pitchFamily="18" charset="0"/>
                <a:cs typeface="Times New Roman" pitchFamily="18" charset="0"/>
              </a:rPr>
              <a:t>Зміст</a:t>
            </a:r>
            <a:endParaRPr lang="en-US" sz="3200" b="1" dirty="0" smtClean="0">
              <a:solidFill>
                <a:srgbClr val="320C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66722" y="1785926"/>
            <a:ext cx="8286808" cy="4572032"/>
          </a:xfrm>
        </p:spPr>
        <p:txBody>
          <a:bodyPr>
            <a:normAutofit lnSpcReduction="10000"/>
          </a:bodyPr>
          <a:lstStyle/>
          <a:p>
            <a:pPr lvl="0" algn="l">
              <a:lnSpc>
                <a:spcPct val="150000"/>
              </a:lnSpc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Проект </a:t>
            </a:r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“Малюк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 і </a:t>
            </a:r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комп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’</a:t>
            </a:r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ютер”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……………………………      Слайд 4</a:t>
            </a:r>
            <a:endPara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50000"/>
              </a:lnSpc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Завдання проекту………………………………………….       Слайд 5</a:t>
            </a:r>
            <a:endPara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50000"/>
              </a:lnSpc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Етапи роботи над проектом………………..………….......      Слайд 6</a:t>
            </a:r>
            <a:endPara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50000"/>
              </a:lnSpc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Підготовчий етап……………………………………………..    Слайд 7</a:t>
            </a:r>
            <a:endPara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50000"/>
              </a:lnSpc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Прогнозуючий етап………………………………………..       Слайд 8</a:t>
            </a:r>
            <a:endPara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50000"/>
              </a:lnSpc>
            </a:pPr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Діяльністний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 етап…………………………………………..      Слайд 9</a:t>
            </a:r>
            <a:endPara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50000"/>
              </a:lnSpc>
            </a:pP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Застосування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вихователем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  ІКТ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(</a:t>
            </a:r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відеофрагмент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)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………..    Слайд 10</a:t>
            </a:r>
            <a:endPara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10000"/>
              </a:lnSpc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 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Ознайомлення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  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дітей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  з 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елементами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 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комп’ютерної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 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грамотності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 (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відеофрагмент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)……………………………………………………….. Слайд 11</a:t>
            </a:r>
            <a:endPara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10000"/>
              </a:lnSpc>
            </a:pP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Підсумковий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 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етап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 ……………………………………………………..Слайд 12</a:t>
            </a:r>
            <a:endPara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10000"/>
              </a:lnSpc>
            </a:pP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969224" y="638132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2" cstate="print">
            <a:lum bright="30000" contrast="-20000"/>
          </a:blip>
          <a:srcRect r="19422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1034" y="428604"/>
            <a:ext cx="8420099" cy="100013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sz="3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uk-UA" sz="36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sz="3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uk-UA" sz="36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sz="3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uk-UA" sz="36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br>
              <a:rPr lang="uk-UA" sz="3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uk-UA" sz="36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sz="3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uk-UA" sz="4400" b="1" dirty="0" smtClean="0">
                <a:latin typeface="Monotype Corsiva" pitchFamily="66" charset="0"/>
                <a:cs typeface="Times New Roman" pitchFamily="18" charset="0"/>
              </a:rPr>
              <a:t>ПРОЕКТ  </a:t>
            </a:r>
            <a:br>
              <a:rPr lang="uk-UA" sz="44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uk-UA" sz="44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44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“МАЛЮК  І </a:t>
            </a:r>
            <a:r>
              <a:rPr lang="uk-UA" sz="4400" b="1" dirty="0" err="1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КОМП</a:t>
            </a:r>
            <a:r>
              <a:rPr lang="en-US" sz="44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’</a:t>
            </a:r>
            <a:r>
              <a:rPr lang="uk-UA" sz="44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ЮТЕР</a:t>
            </a:r>
            <a:r>
              <a:rPr lang="uk-UA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”</a:t>
            </a:r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40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Monotype Corsiva" pitchFamily="66" charset="0"/>
                <a:cs typeface="Times New Roman" pitchFamily="18" charset="0"/>
              </a:rPr>
            </a:br>
            <a:endParaRPr lang="ru-RU" sz="40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09662" y="2143116"/>
            <a:ext cx="7291391" cy="3071834"/>
          </a:xfrm>
        </p:spPr>
        <p:txBody>
          <a:bodyPr>
            <a:normAutofit fontScale="62500" lnSpcReduction="20000"/>
          </a:bodyPr>
          <a:lstStyle/>
          <a:p>
            <a:endParaRPr lang="uk-UA" sz="4400" b="1" dirty="0" smtClean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46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засіб  реалізації  проблеми</a:t>
            </a:r>
          </a:p>
          <a:p>
            <a:pPr>
              <a:buFontTx/>
              <a:buChar char="-"/>
            </a:pPr>
            <a:r>
              <a:rPr lang="uk-UA" sz="5100" b="1" dirty="0" err="1" smtClean="0">
                <a:solidFill>
                  <a:srgbClr val="320CD6"/>
                </a:solidFill>
                <a:latin typeface="Monotype Corsiva" pitchFamily="66" charset="0"/>
                <a:cs typeface="Times New Roman" pitchFamily="18" charset="0"/>
              </a:rPr>
              <a:t>“</a:t>
            </a:r>
            <a:r>
              <a:rPr lang="uk-UA" sz="5100" b="1" dirty="0" err="1" smtClean="0">
                <a:solidFill>
                  <a:srgbClr val="320CD6"/>
                </a:solidFill>
                <a:latin typeface="Monotype Corsiva" pitchFamily="66" charset="0"/>
              </a:rPr>
              <a:t>Підвищення</a:t>
            </a:r>
            <a:r>
              <a:rPr lang="uk-UA" sz="5100" b="1" dirty="0" smtClean="0">
                <a:solidFill>
                  <a:srgbClr val="320CD6"/>
                </a:solidFill>
                <a:latin typeface="Monotype Corsiva" pitchFamily="66" charset="0"/>
              </a:rPr>
              <a:t> якості </a:t>
            </a:r>
            <a:r>
              <a:rPr lang="uk-UA" sz="5100" b="1" dirty="0" err="1" smtClean="0">
                <a:solidFill>
                  <a:srgbClr val="320CD6"/>
                </a:solidFill>
                <a:latin typeface="Monotype Corsiva" pitchFamily="66" charset="0"/>
              </a:rPr>
              <a:t>освітньо</a:t>
            </a:r>
            <a:r>
              <a:rPr lang="uk-UA" sz="5100" b="1" dirty="0" smtClean="0">
                <a:solidFill>
                  <a:srgbClr val="320CD6"/>
                </a:solidFill>
                <a:latin typeface="Monotype Corsiva" pitchFamily="66" charset="0"/>
              </a:rPr>
              <a:t> - виховного процесу    засобом використання  </a:t>
            </a:r>
            <a:br>
              <a:rPr lang="uk-UA" sz="5100" b="1" dirty="0" smtClean="0">
                <a:solidFill>
                  <a:srgbClr val="320CD6"/>
                </a:solidFill>
                <a:latin typeface="Monotype Corsiva" pitchFamily="66" charset="0"/>
              </a:rPr>
            </a:br>
            <a:r>
              <a:rPr lang="uk-UA" sz="5100" b="1" dirty="0" smtClean="0">
                <a:solidFill>
                  <a:srgbClr val="320CD6"/>
                </a:solidFill>
                <a:latin typeface="Monotype Corsiva" pitchFamily="66" charset="0"/>
              </a:rPr>
              <a:t>ІК - технологій </a:t>
            </a:r>
            <a:br>
              <a:rPr lang="uk-UA" sz="5100" b="1" dirty="0" smtClean="0">
                <a:solidFill>
                  <a:srgbClr val="320CD6"/>
                </a:solidFill>
                <a:latin typeface="Monotype Corsiva" pitchFamily="66" charset="0"/>
              </a:rPr>
            </a:br>
            <a:r>
              <a:rPr lang="uk-UA" sz="5100" b="1" dirty="0" smtClean="0">
                <a:solidFill>
                  <a:srgbClr val="320CD6"/>
                </a:solidFill>
                <a:latin typeface="Monotype Corsiva" pitchFamily="66" charset="0"/>
              </a:rPr>
              <a:t>в роботі з </a:t>
            </a:r>
            <a:r>
              <a:rPr lang="uk-UA" sz="5100" b="1" dirty="0" err="1" smtClean="0">
                <a:solidFill>
                  <a:srgbClr val="320CD6"/>
                </a:solidFill>
                <a:latin typeface="Monotype Corsiva" pitchFamily="66" charset="0"/>
              </a:rPr>
              <a:t>дошкільниками”</a:t>
            </a:r>
            <a:endParaRPr lang="ru-RU" sz="5100" dirty="0">
              <a:solidFill>
                <a:srgbClr val="320CD6"/>
              </a:solidFill>
            </a:endParaRPr>
          </a:p>
        </p:txBody>
      </p:sp>
      <p:pic>
        <p:nvPicPr>
          <p:cNvPr id="1027" name="Picture 3" descr="C:\Documents and Settings\Admin\Рабочий стол\ікт   фон\20120418-113255-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14578" cy="2303161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ікт   фон\child (2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6140" y="4000504"/>
            <a:ext cx="3095612" cy="30956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986647" y="6468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922" y="571481"/>
            <a:ext cx="9054767" cy="6072230"/>
          </a:xfrm>
        </p:spPr>
        <p:txBody>
          <a:bodyPr>
            <a:normAutofit/>
          </a:bodyPr>
          <a:lstStyle/>
          <a:p>
            <a:pPr lvl="0"/>
            <a:r>
              <a:rPr lang="uk-UA" sz="36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Проект спрямований на вирішення </a:t>
            </a:r>
          </a:p>
          <a:p>
            <a:pPr lvl="0"/>
            <a:r>
              <a:rPr lang="uk-UA" sz="36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наступних завдань:</a:t>
            </a:r>
          </a:p>
          <a:p>
            <a:pPr lvl="0" algn="l"/>
            <a:endParaRPr lang="uk-UA" sz="3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endParaRPr lang="ru-RU" sz="3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75802641"/>
              </p:ext>
            </p:extLst>
          </p:nvPr>
        </p:nvGraphicFramePr>
        <p:xfrm>
          <a:off x="1166786" y="1714464"/>
          <a:ext cx="7810520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C:\Documents and Settings\Admin\Рабочий стол\ікт   фон\child (796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410195"/>
            <a:ext cx="1885950" cy="144780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986647" y="6468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 r="15000"/>
          <a:stretch>
            <a:fillRect/>
          </a:stretch>
        </p:blipFill>
        <p:spPr bwMode="auto">
          <a:xfrm>
            <a:off x="0" y="2"/>
            <a:ext cx="9906000" cy="6859959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Monotype Corsiva" pitchFamily="66" charset="0"/>
              </a:rPr>
              <a:t>Етапи роботи над проектом </a:t>
            </a:r>
            <a:endParaRPr lang="ru-RU" dirty="0">
              <a:latin typeface="Monotype Corsiva" pitchFamily="66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952605" y="1500174"/>
          <a:ext cx="5286412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 descr="C:\Documents and Settings\Admin\Рабочий стол\ікт   фон\288114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0323" y="3571876"/>
            <a:ext cx="3845919" cy="3286124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1952604" y="1500174"/>
          <a:ext cx="5286412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86647" y="6468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0" grpId="0">
        <p:bldAsOne/>
      </p:bldGraphic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906000" cy="6859959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95282" y="1285860"/>
            <a:ext cx="4734060" cy="3429024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Опрацювання нормативних документів, методичної літератури з проблеми,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Вивчення досвіду роботи педагогів, 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Придбання необхідного обладнання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9596" y="428604"/>
            <a:ext cx="8718220" cy="797178"/>
          </a:xfrm>
          <a:prstGeom prst="rect">
            <a:avLst/>
          </a:prstGeom>
          <a:noFill/>
        </p:spPr>
        <p:txBody>
          <a:bodyPr wrap="square" lIns="118909" tIns="59454" rIns="118909" bIns="59454">
            <a:sp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Підготовчий етап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" name="Picture 2" descr="C:\Documents and Settings\Admin\Рабочий стол\ікт   фон\komputeri-2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4429132"/>
            <a:ext cx="2357454" cy="2131740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Оксана конкурс\фото_ОИ\DSC008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322" y="1500174"/>
            <a:ext cx="3095646" cy="2321735"/>
          </a:xfrm>
          <a:prstGeom prst="rect">
            <a:avLst/>
          </a:prstGeom>
          <a:noFill/>
        </p:spPr>
      </p:pic>
      <p:sp>
        <p:nvSpPr>
          <p:cNvPr id="21" name="Содержимое 2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86647" y="6468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238092" y="0"/>
            <a:ext cx="9906000" cy="6859959"/>
          </a:xfrm>
          <a:prstGeom prst="rect">
            <a:avLst/>
          </a:prstGeom>
          <a:noFill/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Очікувані результати</a:t>
            </a:r>
            <a:r>
              <a:rPr lang="uk-UA" sz="2800" dirty="0" smtClean="0"/>
              <a:t>:</a:t>
            </a:r>
            <a:endParaRPr lang="ru-RU" sz="2800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38092" y="1857364"/>
            <a:ext cx="5143536" cy="4714908"/>
          </a:xfrm>
        </p:spPr>
        <p:txBody>
          <a:bodyPr>
            <a:noAutofit/>
          </a:bodyPr>
          <a:lstStyle/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полегшене сприйняття навчального матеріалу;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70% високого рівня   пізнавальної та мовленнєвої   активності;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забезпечення  емоційного комфорту дітей;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підвищення  рівня розвитку     творчих     здібностей   і      нахилів     дитини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Оксана конкурс\Коровай 1 вересня\DSC0277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bright="10000"/>
          </a:blip>
          <a:stretch>
            <a:fillRect/>
          </a:stretch>
        </p:blipFill>
        <p:spPr bwMode="auto">
          <a:xfrm>
            <a:off x="5953132" y="3857628"/>
            <a:ext cx="3643338" cy="273250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38158" y="285728"/>
            <a:ext cx="8718220" cy="797178"/>
          </a:xfrm>
          <a:prstGeom prst="rect">
            <a:avLst/>
          </a:prstGeom>
          <a:noFill/>
        </p:spPr>
        <p:txBody>
          <a:bodyPr wrap="square" lIns="118909" tIns="59454" rIns="118909" bIns="59454">
            <a:sp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Прогнозуючий етап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029" name="Picture 5" descr="D:\ярмарок_Св. Миколай\DSC005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32" y="1071546"/>
            <a:ext cx="3571900" cy="2678925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ікт   фон\komputeri-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5414" y="5429264"/>
            <a:ext cx="1095375" cy="10953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986647" y="6468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Рабочий стол\Новая папка (2)\304f5c4d7eea131a291d5252928251d3.jpeg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0" y="-1959"/>
            <a:ext cx="9906000" cy="6859959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ікт   фон\howtomakecom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1"/>
            <a:ext cx="9906000" cy="564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-1905048" y="500042"/>
            <a:ext cx="13743626" cy="797178"/>
          </a:xfrm>
          <a:prstGeom prst="rect">
            <a:avLst/>
          </a:prstGeom>
          <a:noFill/>
        </p:spPr>
        <p:txBody>
          <a:bodyPr wrap="square" lIns="118909" tIns="59454" rIns="118909" bIns="59454">
            <a:spAutoFit/>
          </a:bodyPr>
          <a:lstStyle/>
          <a:p>
            <a:pPr algn="ctr"/>
            <a:r>
              <a:rPr lang="uk-UA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Діяльнісний</a:t>
            </a:r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етап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395632">
            <a:off x="1005756" y="2049185"/>
            <a:ext cx="3546650" cy="13575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Застосування вихователем  ІКТ  під час організації 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освітньо-виховної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роботи</a:t>
            </a:r>
          </a:p>
        </p:txBody>
      </p:sp>
      <p:sp>
        <p:nvSpPr>
          <p:cNvPr id="7" name="Прямоугольник 6"/>
          <p:cNvSpPr/>
          <p:nvPr/>
        </p:nvSpPr>
        <p:spPr>
          <a:xfrm rot="548290">
            <a:off x="5183484" y="2193079"/>
            <a:ext cx="3438223" cy="13780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Ознайомлення  дітей  з елементами комп’ютерної грамотності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6647" y="6468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КОРОВАЙ О. 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457</Words>
  <Application>Microsoft Office PowerPoint</Application>
  <PresentationFormat>Лист A4 (210x297 мм)</PresentationFormat>
  <Paragraphs>93</Paragraphs>
  <Slides>13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Управління освіти Первомайської міської ради Міський  методичний кабінет Дошкільний навчальний заклад  ясла-садок №1 “Ластівка”   </vt:lpstr>
      <vt:lpstr>Презентация PowerPoint</vt:lpstr>
      <vt:lpstr>Презентация PowerPoint</vt:lpstr>
      <vt:lpstr>      ПРОЕКТ    “МАЛЮК  І КОМП’ЮТЕР”  </vt:lpstr>
      <vt:lpstr>Презентация PowerPoint</vt:lpstr>
      <vt:lpstr>Етапи роботи над проектом </vt:lpstr>
      <vt:lpstr>Презентация PowerPoint</vt:lpstr>
      <vt:lpstr>   Очікувані результати:</vt:lpstr>
      <vt:lpstr>Презентация PowerPoint</vt:lpstr>
      <vt:lpstr>Застосування вихователем  ІКТ  під час організації  освітньо-виховної роботи</vt:lpstr>
      <vt:lpstr>Ознайомлення  дітей  з елементами комп’ютерної грамотності</vt:lpstr>
      <vt:lpstr>Підсумковий етап</vt:lpstr>
      <vt:lpstr>Дякую за увагу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161</cp:revision>
  <dcterms:created xsi:type="dcterms:W3CDTF">2012-03-13T08:30:24Z</dcterms:created>
  <dcterms:modified xsi:type="dcterms:W3CDTF">2013-01-21T14:29:59Z</dcterms:modified>
</cp:coreProperties>
</file>