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8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2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0254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46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3148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48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346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1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224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06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74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0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86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8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C0F0-C886-4D15-8DD4-0F64557C7CE3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5E8E79-4C04-4AD4-A7A1-F94449DF71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57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0419E8-9C1C-49DD-BAE6-51340F4B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073F39CA-2370-4CFA-922D-5A01C4760E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4C8DAE4-5628-4945-B133-165C65C18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8392" y="133405"/>
            <a:ext cx="3133616" cy="45845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CB20EBF-66F1-4643-9EBD-CC2FC82AF653}"/>
              </a:ext>
            </a:extLst>
          </p:cNvPr>
          <p:cNvSpPr txBox="1"/>
          <p:nvPr/>
        </p:nvSpPr>
        <p:spPr>
          <a:xfrm>
            <a:off x="846192" y="1301674"/>
            <a:ext cx="659600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002060"/>
                </a:solidFill>
              </a:rPr>
              <a:t>Вихователь</a:t>
            </a:r>
            <a:r>
              <a:rPr lang="ru-RU" sz="3600" dirty="0">
                <a:solidFill>
                  <a:srgbClr val="002060"/>
                </a:solidFill>
              </a:rPr>
              <a:t>: 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Вовк </a:t>
            </a:r>
            <a:r>
              <a:rPr lang="ru-RU" sz="3600" dirty="0" err="1">
                <a:solidFill>
                  <a:srgbClr val="002060"/>
                </a:solidFill>
              </a:rPr>
              <a:t>Вікторія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Юріївна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rgbClr val="002060"/>
                </a:solidFill>
              </a:rPr>
              <a:t>Стаж </a:t>
            </a:r>
            <a:r>
              <a:rPr lang="ru-RU" sz="3600" dirty="0" err="1">
                <a:solidFill>
                  <a:srgbClr val="002060"/>
                </a:solidFill>
              </a:rPr>
              <a:t>роботи</a:t>
            </a:r>
            <a:r>
              <a:rPr lang="ru-RU" sz="3600" dirty="0">
                <a:solidFill>
                  <a:srgbClr val="002060"/>
                </a:solidFill>
              </a:rPr>
              <a:t>: 14 </a:t>
            </a:r>
            <a:r>
              <a:rPr lang="ru-RU" sz="3600" dirty="0" err="1">
                <a:solidFill>
                  <a:srgbClr val="002060"/>
                </a:solidFill>
              </a:rPr>
              <a:t>років</a:t>
            </a:r>
            <a:r>
              <a:rPr lang="ru-RU" sz="3600" dirty="0">
                <a:solidFill>
                  <a:srgbClr val="002060"/>
                </a:solidFill>
              </a:rPr>
              <a:t>. 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Освіта</a:t>
            </a:r>
            <a:r>
              <a:rPr lang="ru-RU" sz="3600" dirty="0">
                <a:solidFill>
                  <a:srgbClr val="002060"/>
                </a:solidFill>
              </a:rPr>
              <a:t>: </a:t>
            </a:r>
            <a:r>
              <a:rPr lang="ru-RU" sz="3600" dirty="0" err="1">
                <a:solidFill>
                  <a:srgbClr val="002060"/>
                </a:solidFill>
              </a:rPr>
              <a:t>повна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вища</a:t>
            </a:r>
            <a:r>
              <a:rPr lang="ru-RU" sz="3600" dirty="0">
                <a:solidFill>
                  <a:srgbClr val="002060"/>
                </a:solidFill>
              </a:rPr>
              <a:t>. 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Кваліфікаційна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категорія</a:t>
            </a:r>
            <a:r>
              <a:rPr lang="ru-RU" sz="3600" dirty="0">
                <a:solidFill>
                  <a:srgbClr val="002060"/>
                </a:solidFill>
              </a:rPr>
              <a:t>: «</a:t>
            </a:r>
            <a:r>
              <a:rPr lang="ru-RU" sz="3600" dirty="0" err="1">
                <a:solidFill>
                  <a:srgbClr val="002060"/>
                </a:solidFill>
              </a:rPr>
              <a:t>Спеціаліст</a:t>
            </a:r>
            <a:r>
              <a:rPr lang="ru-RU" sz="3600" dirty="0">
                <a:solidFill>
                  <a:srgbClr val="002060"/>
                </a:solidFill>
              </a:rPr>
              <a:t> ІІ </a:t>
            </a:r>
            <a:r>
              <a:rPr lang="ru-RU" sz="3600" dirty="0" err="1">
                <a:solidFill>
                  <a:srgbClr val="002060"/>
                </a:solidFill>
              </a:rPr>
              <a:t>категорії</a:t>
            </a:r>
            <a:r>
              <a:rPr lang="ru-RU" sz="3600" dirty="0">
                <a:solidFill>
                  <a:srgbClr val="00206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99506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98A469-4E32-4D91-98FA-45A0349B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FF2D7A4B-1656-40A9-8FC3-BADED636C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70739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D7E4A4-F6A8-49A7-A3A5-8C142B9F8E2E}"/>
              </a:ext>
            </a:extLst>
          </p:cNvPr>
          <p:cNvSpPr txBox="1"/>
          <p:nvPr/>
        </p:nvSpPr>
        <p:spPr>
          <a:xfrm>
            <a:off x="2454209" y="4873711"/>
            <a:ext cx="68713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dirty="0" err="1" smtClean="0">
                <a:solidFill>
                  <a:srgbClr val="7030A0"/>
                </a:solidFill>
              </a:rPr>
              <a:t>Долинська</a:t>
            </a:r>
            <a:r>
              <a:rPr lang="uk-UA" sz="2800" dirty="0" smtClean="0">
                <a:solidFill>
                  <a:srgbClr val="7030A0"/>
                </a:solidFill>
              </a:rPr>
              <a:t> Тетяна Миколаївна </a:t>
            </a:r>
            <a:endParaRPr lang="ru-RU" sz="2800" dirty="0">
              <a:solidFill>
                <a:srgbClr val="7030A0"/>
              </a:solidFill>
            </a:endParaRPr>
          </a:p>
          <a:p>
            <a:pPr algn="ctr"/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Помічник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вихователя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5" y="362465"/>
            <a:ext cx="3267269" cy="383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7980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30</Words>
  <Application>Microsoft Office PowerPoint</Application>
  <PresentationFormat>Широкий екран</PresentationFormat>
  <Paragraphs>7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Аспект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Пользователь</cp:lastModifiedBy>
  <cp:revision>15</cp:revision>
  <dcterms:created xsi:type="dcterms:W3CDTF">2023-06-15T18:05:56Z</dcterms:created>
  <dcterms:modified xsi:type="dcterms:W3CDTF">2024-04-28T19:44:33Z</dcterms:modified>
</cp:coreProperties>
</file>