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8000"/>
    <a:srgbClr val="96F8AD"/>
    <a:srgbClr val="F3B70D"/>
    <a:srgbClr val="30F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878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7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5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5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6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4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3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8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858F-C6A7-406E-9DAF-747784BAAEB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C4ED-4609-4F66-ABE1-0A7EB5C4E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999895" y="3566950"/>
            <a:ext cx="6940296" cy="32066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545">
            <a:off x="337170" y="2112963"/>
            <a:ext cx="2847265" cy="1886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1" y="320040"/>
            <a:ext cx="6287984" cy="11430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3333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Script" panose="030B0504020000000003" pitchFamily="66" charset="0"/>
              </a:rPr>
              <a:t>Мультфільм і діти</a:t>
            </a:r>
            <a:endParaRPr lang="ru-RU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" y="7195144"/>
            <a:ext cx="6590844" cy="18088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494">
            <a:off x="3445518" y="2782702"/>
            <a:ext cx="2454607" cy="2256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8" y="4563775"/>
            <a:ext cx="2833967" cy="21235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20392225">
            <a:off x="1000359" y="2525539"/>
            <a:ext cx="1956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Правила перегляду мультфільмів</a:t>
            </a:r>
            <a:endParaRPr lang="ru-RU" sz="28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562843">
            <a:off x="3784837" y="2970275"/>
            <a:ext cx="234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Історична довідка</a:t>
            </a:r>
            <a:endParaRPr lang="ru-RU" sz="28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7596" y="5625567"/>
            <a:ext cx="242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Добрі та корисні мультфільми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595" y="6726585"/>
            <a:ext cx="636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                Редакц</a:t>
            </a:r>
            <a:r>
              <a:rPr lang="uk-UA" sz="1400" b="1" i="1" dirty="0" smtClean="0">
                <a:solidFill>
                  <a:srgbClr val="7030A0"/>
                </a:solidFill>
              </a:rPr>
              <a:t>і</a:t>
            </a:r>
            <a:r>
              <a:rPr lang="ru-RU" sz="1400" b="1" i="1" dirty="0" smtClean="0">
                <a:solidFill>
                  <a:srgbClr val="7030A0"/>
                </a:solidFill>
              </a:rPr>
              <a:t>йна колегія: 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                               батьки ІІ мол. «Б» групи ДНЗ ясел-садка №1 «Ластівка»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298" y="1151964"/>
            <a:ext cx="316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Усний журнал</a:t>
            </a:r>
            <a:endParaRPr lang="ru-RU" sz="20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0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81346" y="842398"/>
            <a:ext cx="10147540" cy="6455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439" y="471272"/>
            <a:ext cx="5078967" cy="150743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213"/>
              </a:avLst>
            </a:prstTxWarp>
            <a:sp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Історична довідка</a:t>
            </a:r>
            <a:endParaRPr lang="ru-RU" sz="5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947" y="6818488"/>
            <a:ext cx="3042925" cy="1838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2423" y="5055359"/>
            <a:ext cx="3204282" cy="2682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0833" y="8472447"/>
            <a:ext cx="872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</a:t>
            </a:r>
            <a:r>
              <a:rPr lang="uk-UA" sz="2000" b="1" dirty="0" smtClean="0"/>
              <a:t>1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5947" y="1978702"/>
            <a:ext cx="6161939" cy="561888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Мультф</a:t>
            </a:r>
            <a:r>
              <a:rPr lang="uk-UA" sz="2800" b="1" dirty="0" smtClean="0">
                <a:ln w="3175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ільм-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 злиття </a:t>
            </a:r>
            <a:r>
              <a:rPr lang="uk-UA" b="1" i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латинського «</a:t>
            </a:r>
            <a:r>
              <a:rPr lang="en-US" b="1" i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multiplikateo</a:t>
            </a:r>
            <a:r>
              <a:rPr lang="uk-UA" b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 в перекладі означає </a:t>
            </a:r>
            <a:r>
              <a:rPr lang="uk-UA" b="1" i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«множення» </a:t>
            </a:r>
          </a:p>
          <a:p>
            <a:pPr algn="ctr">
              <a:lnSpc>
                <a:spcPct val="150000"/>
              </a:lnSpc>
            </a:pPr>
            <a:r>
              <a:rPr lang="uk-UA" b="1" dirty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i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англійського «</a:t>
            </a:r>
            <a:r>
              <a:rPr lang="en-US" b="1" i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film</a:t>
            </a:r>
            <a:r>
              <a:rPr lang="uk-UA" b="1" i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 в перекладі означає </a:t>
            </a:r>
            <a:r>
              <a:rPr lang="uk-UA" b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«плівка»,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тобто </a:t>
            </a:r>
            <a:r>
              <a:rPr lang="uk-UA" b="1" i="1" u="sng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«множення плівки».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Перший мультфільм був створений американцем Уолтом Діснеєм у 1923 році і називався «Аліса в країні мультиплікації», а в 1928 році вийшов перший звуковий мультфільм «Пароплав Віллі» з усім нам відомим героєм Міккі Маусом</a:t>
            </a:r>
            <a:endParaRPr lang="ru-RU" b="1" dirty="0">
              <a:ln w="3175"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0571" y="8338457"/>
            <a:ext cx="119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</a:t>
            </a:r>
            <a:r>
              <a:rPr lang="uk-UA" sz="2000" b="1" dirty="0" smtClean="0"/>
              <a:t> 2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25415" y="973014"/>
            <a:ext cx="5146432" cy="145366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544"/>
              </a:avLst>
            </a:prstTxWarp>
            <a:spAutoFit/>
          </a:bodyPr>
          <a:lstStyle/>
          <a:p>
            <a:pPr algn="ctr"/>
            <a:r>
              <a:rPr lang="uk-UA" sz="6000" b="1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Правила перегляду </a:t>
            </a:r>
          </a:p>
          <a:p>
            <a:pPr algn="ctr"/>
            <a:r>
              <a:rPr lang="uk-UA" sz="6000" b="1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мультфільмів</a:t>
            </a:r>
            <a:endParaRPr lang="ru-RU" sz="6000" b="1" dirty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302">
            <a:off x="628979" y="337144"/>
            <a:ext cx="1242065" cy="1271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135">
            <a:off x="337001" y="5450054"/>
            <a:ext cx="6858000" cy="3168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8" y="4137071"/>
            <a:ext cx="1052519" cy="2145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5" y="6494521"/>
            <a:ext cx="1026812" cy="2092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503" y="2717800"/>
            <a:ext cx="4824344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</a:rPr>
              <a:t>Мультфільм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відповідати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дитини</a:t>
            </a: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b="1" dirty="0" smtClean="0">
                <a:solidFill>
                  <a:srgbClr val="002060"/>
                </a:solidFill>
              </a:rPr>
              <a:t>Перегляд </a:t>
            </a:r>
            <a:r>
              <a:rPr lang="ru-RU" b="1" dirty="0" err="1">
                <a:solidFill>
                  <a:srgbClr val="002060"/>
                </a:solidFill>
              </a:rPr>
              <a:t>мультфільму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дітьми</a:t>
            </a:r>
            <a:r>
              <a:rPr lang="ru-RU" b="1" dirty="0">
                <a:solidFill>
                  <a:srgbClr val="002060"/>
                </a:solidFill>
              </a:rPr>
              <a:t> не повинен </a:t>
            </a:r>
            <a:r>
              <a:rPr lang="ru-RU" b="1" dirty="0" err="1">
                <a:solidFill>
                  <a:srgbClr val="002060"/>
                </a:solidFill>
              </a:rPr>
              <a:t>перевищувати</a:t>
            </a:r>
            <a:r>
              <a:rPr lang="ru-RU" b="1" dirty="0">
                <a:solidFill>
                  <a:srgbClr val="002060"/>
                </a:solidFill>
              </a:rPr>
              <a:t> 15-30 </a:t>
            </a:r>
            <a:r>
              <a:rPr lang="ru-RU" b="1" dirty="0" err="1">
                <a:solidFill>
                  <a:srgbClr val="002060"/>
                </a:solidFill>
              </a:rPr>
              <a:t>хвилин</a:t>
            </a:r>
            <a:r>
              <a:rPr lang="ru-RU" b="1" dirty="0">
                <a:solidFill>
                  <a:srgbClr val="002060"/>
                </a:solidFill>
              </a:rPr>
              <a:t> на день </a:t>
            </a:r>
            <a:r>
              <a:rPr lang="ru-RU" b="1" dirty="0" smtClean="0">
                <a:solidFill>
                  <a:srgbClr val="002060"/>
                </a:solidFill>
              </a:rPr>
              <a:t>     (</a:t>
            </a:r>
            <a:r>
              <a:rPr lang="ru-RU" b="1" dirty="0" err="1">
                <a:solidFill>
                  <a:srgbClr val="002060"/>
                </a:solidFill>
              </a:rPr>
              <a:t>відповідно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дитини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>
                <a:solidFill>
                  <a:srgbClr val="002060"/>
                </a:solidFill>
              </a:rPr>
              <a:t>Мультфільм </a:t>
            </a:r>
            <a:r>
              <a:rPr lang="ru-RU" b="1" dirty="0">
                <a:solidFill>
                  <a:srgbClr val="002060"/>
                </a:solidFill>
              </a:rPr>
              <a:t>повинен </a:t>
            </a:r>
            <a:r>
              <a:rPr lang="ru-RU" b="1" dirty="0" err="1">
                <a:solidFill>
                  <a:srgbClr val="002060"/>
                </a:solidFill>
              </a:rPr>
              <a:t>демонструвати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правильні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зрозумілі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цінності</a:t>
            </a: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4.</a:t>
            </a:r>
            <a:r>
              <a:rPr lang="ru-RU" b="1" dirty="0" smtClean="0">
                <a:solidFill>
                  <a:srgbClr val="002060"/>
                </a:solidFill>
              </a:rPr>
              <a:t>Переглядати </a:t>
            </a:r>
            <a:r>
              <a:rPr lang="ru-RU" b="1" dirty="0" err="1">
                <a:solidFill>
                  <a:srgbClr val="002060"/>
                </a:solidFill>
              </a:rPr>
              <a:t>мультфільм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дитині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краще</a:t>
            </a:r>
            <a:r>
              <a:rPr lang="ru-RU" b="1" dirty="0">
                <a:solidFill>
                  <a:srgbClr val="002060"/>
                </a:solidFill>
              </a:rPr>
              <a:t>, коли вона в </a:t>
            </a:r>
            <a:r>
              <a:rPr lang="ru-RU" b="1" dirty="0" err="1">
                <a:solidFill>
                  <a:srgbClr val="002060"/>
                </a:solidFill>
              </a:rPr>
              <a:t>бадьорому</a:t>
            </a:r>
            <a:r>
              <a:rPr lang="ru-RU" b="1" dirty="0">
                <a:solidFill>
                  <a:srgbClr val="002060"/>
                </a:solidFill>
              </a:rPr>
              <a:t>, активному </a:t>
            </a:r>
            <a:r>
              <a:rPr lang="ru-RU" b="1" dirty="0" err="1">
                <a:solidFill>
                  <a:srgbClr val="002060"/>
                </a:solidFill>
              </a:rPr>
              <a:t>стані</a:t>
            </a:r>
            <a:r>
              <a:rPr lang="ru-RU" b="1" dirty="0">
                <a:solidFill>
                  <a:srgbClr val="002060"/>
                </a:solidFill>
              </a:rPr>
              <a:t>, за </a:t>
            </a:r>
            <a:r>
              <a:rPr lang="ru-RU" b="1" dirty="0" err="1">
                <a:solidFill>
                  <a:srgbClr val="002060"/>
                </a:solidFill>
              </a:rPr>
              <a:t>дві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години</a:t>
            </a:r>
            <a:r>
              <a:rPr lang="ru-RU" b="1" dirty="0">
                <a:solidFill>
                  <a:srgbClr val="002060"/>
                </a:solidFill>
              </a:rPr>
              <a:t> до сну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5.</a:t>
            </a:r>
            <a:r>
              <a:rPr lang="ru-RU" b="1" dirty="0" smtClean="0">
                <a:solidFill>
                  <a:srgbClr val="002060"/>
                </a:solidFill>
              </a:rPr>
              <a:t>Доречно </a:t>
            </a:r>
            <a:r>
              <a:rPr lang="ru-RU" b="1" dirty="0" err="1">
                <a:solidFill>
                  <a:srgbClr val="002060"/>
                </a:solidFill>
              </a:rPr>
              <a:t>переглядати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мультфільм</a:t>
            </a:r>
            <a:r>
              <a:rPr lang="ru-RU" b="1" dirty="0">
                <a:solidFill>
                  <a:srgbClr val="002060"/>
                </a:solidFill>
              </a:rPr>
              <a:t> разом з </a:t>
            </a:r>
            <a:r>
              <a:rPr lang="ru-RU" b="1" dirty="0" err="1">
                <a:solidFill>
                  <a:srgbClr val="002060"/>
                </a:solidFill>
              </a:rPr>
              <a:t>дитиною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08" y="1881720"/>
            <a:ext cx="105469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15" y="340098"/>
            <a:ext cx="1082403" cy="1542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143">
            <a:off x="-848702" y="3963191"/>
            <a:ext cx="7621172" cy="352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505" y="478303"/>
            <a:ext cx="5795889" cy="126601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8056"/>
                <a:gd name="adj2" fmla="val 0"/>
              </a:avLst>
            </a:prstTxWarp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Добрі та корисні мультфільми</a:t>
            </a:r>
            <a:endParaRPr lang="ru-RU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3686" y="8398412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</a:t>
            </a:r>
            <a:r>
              <a:rPr lang="uk-UA" b="1" dirty="0"/>
              <a:t>3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0" y="5500469"/>
            <a:ext cx="3434302" cy="3434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505" y="2299446"/>
            <a:ext cx="5655211" cy="407445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7802"/>
                <a:gd name="adj2" fmla="val 0"/>
              </a:avLst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Далеко не всі мультфільми корисні для дітей. До їх вибору треба ставитися виважено. Адже іноді в самих безневинних мультфільмах можна знайти негативні моменти. Тому головне сформувати в дитини правильне відношення до мультфільму та не зловживати цією розвагою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693</TotalTime>
  <Words>213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Gabriola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Acer</cp:lastModifiedBy>
  <cp:revision>41</cp:revision>
  <dcterms:created xsi:type="dcterms:W3CDTF">2017-02-07T05:55:41Z</dcterms:created>
  <dcterms:modified xsi:type="dcterms:W3CDTF">2017-10-23T11:28:16Z</dcterms:modified>
</cp:coreProperties>
</file>