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7" r:id="rId2"/>
    <p:sldId id="350" r:id="rId3"/>
    <p:sldId id="286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2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6EA6E38-82B1-47BB-A812-313B295FEFF2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7408" y="4038600"/>
            <a:ext cx="3982192" cy="14478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 </a:t>
            </a:r>
            <a:r>
              <a:rPr lang="uk-U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медіаосвіти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дошкільному закладі: </a:t>
            </a:r>
          </a:p>
          <a:p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досвіду роботи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252847" y="5486400"/>
            <a:ext cx="2351314" cy="6096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4910" y="1524000"/>
            <a:ext cx="8319653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 err="1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Медіаосвіта</a:t>
            </a:r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  - сьогодні (діти)</a:t>
            </a:r>
            <a:endParaRPr lang="en-US" sz="3200" b="1" i="1" dirty="0">
              <a:solidFill>
                <a:srgbClr val="4D4D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" y="2157845"/>
            <a:ext cx="3346165" cy="245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57845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02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602182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8153400" cy="129540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Проект «Спілкування без кордонів»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0"/>
          <a:stretch/>
        </p:blipFill>
        <p:spPr>
          <a:xfrm>
            <a:off x="5049982" y="4038600"/>
            <a:ext cx="3426203" cy="227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5"/>
          <a:stretch/>
        </p:blipFill>
        <p:spPr>
          <a:xfrm>
            <a:off x="1981200" y="1492854"/>
            <a:ext cx="3674920" cy="2324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65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4910" y="1524000"/>
            <a:ext cx="8319653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 err="1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Медіаосвіта</a:t>
            </a:r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  - сьогодні  (батьки)</a:t>
            </a:r>
            <a:endParaRPr lang="en-US" sz="3200" b="1" i="1" dirty="0">
              <a:solidFill>
                <a:srgbClr val="4D4D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4" y="2334217"/>
            <a:ext cx="3915536" cy="220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63" y="2334217"/>
            <a:ext cx="3915535" cy="220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9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4910" y="1524000"/>
            <a:ext cx="8319653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 err="1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Медіаосвіта</a:t>
            </a:r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  - сьогодні  (педагоги)</a:t>
            </a:r>
            <a:endParaRPr lang="en-US" sz="3200" b="1" i="1" dirty="0">
              <a:solidFill>
                <a:srgbClr val="4D4D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00550"/>
            <a:ext cx="4114800" cy="231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" y="2071255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3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P\Downloads\логотип ДНЗ №1 Ластів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16" y="3297553"/>
            <a:ext cx="2950583" cy="262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824613" y="3129000"/>
            <a:ext cx="3092591" cy="296021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Діти</a:t>
            </a: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+ батьки</a:t>
            </a:r>
          </a:p>
          <a:p>
            <a:pPr algn="ctr"/>
            <a:endParaRPr lang="ru-RU" sz="3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lang="ru-RU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творчість</a:t>
            </a: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вихователя</a:t>
            </a:r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09600" y="1613558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i="1" dirty="0" smtClean="0">
                <a:solidFill>
                  <a:srgbClr val="008000"/>
                </a:solidFill>
              </a:rPr>
              <a:t>Формула успіху</a:t>
            </a:r>
            <a:endParaRPr lang="ru-RU" sz="36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419600"/>
            <a:ext cx="6781800" cy="1503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З Концепції впровадження </a:t>
            </a:r>
            <a:r>
              <a:rPr lang="uk-UA" sz="2700" i="1" dirty="0" err="1" smtClean="0">
                <a:latin typeface="Times New Roman" pitchFamily="18" charset="0"/>
                <a:cs typeface="Times New Roman" pitchFamily="18" charset="0"/>
              </a:rPr>
              <a:t>медіаосвіти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 в Україні (2010р.)</a:t>
            </a:r>
            <a:endParaRPr lang="en-US" sz="36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875992"/>
            <a:ext cx="6494463" cy="28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602182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8927" y="457200"/>
            <a:ext cx="8153400" cy="1295400"/>
          </a:xfrm>
        </p:spPr>
        <p:txBody>
          <a:bodyPr>
            <a:noAutofit/>
          </a:bodyPr>
          <a:lstStyle/>
          <a:p>
            <a:r>
              <a:rPr lang="uk-UA" sz="3200" b="1" i="1" dirty="0" err="1" smtClean="0"/>
              <a:t>Науково-</a:t>
            </a:r>
            <a:r>
              <a:rPr lang="uk-UA" sz="3200" b="1" i="1" dirty="0" smtClean="0"/>
              <a:t> методична проблема</a:t>
            </a:r>
            <a:br>
              <a:rPr lang="uk-UA" sz="3200" b="1" i="1" dirty="0" smtClean="0"/>
            </a:br>
            <a:r>
              <a:rPr lang="uk-UA" sz="3200" b="1" i="1" dirty="0" smtClean="0"/>
              <a:t>«</a:t>
            </a:r>
            <a:r>
              <a:rPr lang="uk-UA" sz="3200" dirty="0" smtClean="0"/>
              <a:t>Модернізація</a:t>
            </a:r>
            <a:br>
              <a:rPr lang="uk-UA" sz="3200" dirty="0" smtClean="0"/>
            </a:br>
            <a:r>
              <a:rPr lang="uk-UA" sz="3200" dirty="0" smtClean="0"/>
              <a:t> </a:t>
            </a:r>
            <a:r>
              <a:rPr lang="uk-UA" sz="3200" dirty="0" err="1" smtClean="0"/>
              <a:t>навчально-</a:t>
            </a:r>
            <a:r>
              <a:rPr lang="uk-UA" sz="3200" dirty="0" smtClean="0"/>
              <a:t> виховного процесу </a:t>
            </a:r>
            <a:br>
              <a:rPr lang="uk-UA" sz="3200" dirty="0" smtClean="0"/>
            </a:br>
            <a:r>
              <a:rPr lang="uk-UA" sz="3200" dirty="0" smtClean="0"/>
              <a:t>засобами ІКТ»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08" y="25908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81" y="3733800"/>
            <a:ext cx="3126510" cy="2344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4910" y="1524000"/>
            <a:ext cx="8319653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Науково – методична проблема: </a:t>
            </a:r>
          </a:p>
          <a:p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робота з педагогами</a:t>
            </a:r>
            <a:endParaRPr lang="en-US" sz="3200" b="1" i="1" dirty="0">
              <a:solidFill>
                <a:srgbClr val="4D4D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7" y="2590800"/>
            <a:ext cx="3592947" cy="269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3508664" cy="263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22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602182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8153400" cy="1295400"/>
          </a:xfrm>
        </p:spPr>
        <p:txBody>
          <a:bodyPr>
            <a:noAutofit/>
          </a:bodyPr>
          <a:lstStyle/>
          <a:p>
            <a:r>
              <a:rPr lang="uk-UA" sz="3200" b="1" i="1" dirty="0" err="1" smtClean="0"/>
              <a:t>Науково-</a:t>
            </a:r>
            <a:r>
              <a:rPr lang="uk-UA" sz="3200" b="1" i="1" dirty="0" smtClean="0"/>
              <a:t> методична проблема:</a:t>
            </a:r>
            <a:br>
              <a:rPr lang="uk-UA" sz="3200" b="1" i="1" dirty="0" smtClean="0"/>
            </a:br>
            <a:r>
              <a:rPr lang="uk-UA" sz="3200" b="1" i="1" dirty="0" smtClean="0"/>
              <a:t>робота з дітьми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3" y="1689391"/>
            <a:ext cx="3335479" cy="250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72" y="1773382"/>
            <a:ext cx="3223490" cy="2417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962400"/>
            <a:ext cx="3454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64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4910" y="1524000"/>
            <a:ext cx="8319653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Науково – методична проблема: </a:t>
            </a:r>
          </a:p>
          <a:p>
            <a:r>
              <a:rPr lang="uk-UA" sz="3200" b="1" i="1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робота з  батьками</a:t>
            </a:r>
            <a:endParaRPr lang="en-US" sz="3200" b="1" i="1" dirty="0">
              <a:solidFill>
                <a:srgbClr val="4D4D4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7" y="2438400"/>
            <a:ext cx="386079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80076"/>
            <a:ext cx="3508664" cy="263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83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602182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8153400" cy="129540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Результат роботи над </a:t>
            </a:r>
            <a:r>
              <a:rPr lang="uk-UA" sz="3200" b="1" i="1" dirty="0" err="1" smtClean="0"/>
              <a:t>науково-</a:t>
            </a:r>
            <a:r>
              <a:rPr lang="uk-UA" sz="3200" b="1" i="1" dirty="0" smtClean="0"/>
              <a:t> методичною проблемою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43121"/>
            <a:ext cx="2971800" cy="442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t="11730" r="15941" b="11730"/>
          <a:stretch/>
        </p:blipFill>
        <p:spPr>
          <a:xfrm rot="6475940">
            <a:off x="5183693" y="3432237"/>
            <a:ext cx="3394191" cy="247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24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602182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8153400" cy="129540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Результат роботи над </a:t>
            </a:r>
            <a:r>
              <a:rPr lang="uk-UA" sz="3200" b="1" i="1" dirty="0" err="1" smtClean="0"/>
              <a:t>науково-</a:t>
            </a:r>
            <a:r>
              <a:rPr lang="uk-UA" sz="3200" b="1" i="1" dirty="0" smtClean="0"/>
              <a:t> методичною проблемою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6" y="3429000"/>
            <a:ext cx="3749964" cy="281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71650"/>
            <a:ext cx="3678984" cy="275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32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602182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436" y="533400"/>
            <a:ext cx="8153400" cy="129540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Результат роботи над </a:t>
            </a:r>
            <a:r>
              <a:rPr lang="uk-UA" sz="3200" b="1" i="1" dirty="0" err="1" smtClean="0"/>
              <a:t>науково-</a:t>
            </a:r>
            <a:r>
              <a:rPr lang="uk-UA" sz="3200" b="1" i="1" dirty="0" smtClean="0"/>
              <a:t> методичною проблемою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t="12085" r="14040"/>
          <a:stretch/>
        </p:blipFill>
        <p:spPr>
          <a:xfrm>
            <a:off x="5317917" y="3311607"/>
            <a:ext cx="3331485" cy="244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6481" r="14444" b="8159"/>
          <a:stretch/>
        </p:blipFill>
        <p:spPr>
          <a:xfrm rot="5400000">
            <a:off x="1811480" y="2580408"/>
            <a:ext cx="3643746" cy="2639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2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666666"/>
      </a:accent1>
      <a:accent2>
        <a:srgbClr val="9B9B9B"/>
      </a:accent2>
      <a:accent3>
        <a:srgbClr val="3FCD89"/>
      </a:accent3>
      <a:accent4>
        <a:srgbClr val="DE0000"/>
      </a:accent4>
      <a:accent5>
        <a:srgbClr val="FFFFFF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92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Презентация PowerPoint</vt:lpstr>
      <vt:lpstr>Презентация PowerPoint</vt:lpstr>
      <vt:lpstr>Науково- методична проблема «Модернізація  навчально- виховного процесу  засобами ІКТ»</vt:lpstr>
      <vt:lpstr>Презентация PowerPoint</vt:lpstr>
      <vt:lpstr>Науково- методична проблема: робота з дітьми</vt:lpstr>
      <vt:lpstr>Презентация PowerPoint</vt:lpstr>
      <vt:lpstr>Результат роботи над науково- методичною проблемою</vt:lpstr>
      <vt:lpstr>Результат роботи над науково- методичною проблемою</vt:lpstr>
      <vt:lpstr>Результат роботи над науково- методичною проблемою</vt:lpstr>
      <vt:lpstr>Презентация PowerPoint</vt:lpstr>
      <vt:lpstr>Проект «Спілкування без кордонів»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Учетная запись Майкрософт</cp:lastModifiedBy>
  <cp:revision>245</cp:revision>
  <cp:lastPrinted>2017-02-13T11:51:56Z</cp:lastPrinted>
  <dcterms:created xsi:type="dcterms:W3CDTF">2012-04-26T17:06:14Z</dcterms:created>
  <dcterms:modified xsi:type="dcterms:W3CDTF">2017-02-15T07:31:19Z</dcterms:modified>
</cp:coreProperties>
</file>